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sin título" id="{69F5EC08-BB0C-4DE7-AE70-F929F8B67030}">
          <p14:sldIdLst>
            <p14:sldId id="256"/>
            <p14:sldId id="257"/>
            <p14:sldId id="258"/>
            <p14:sldId id="261"/>
            <p14:sldId id="260"/>
            <p14:sldId id="259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C6F8-BF2F-406C-B334-E278446F74B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6519-B914-4EF5-A842-60DD363F8B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11925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C6F8-BF2F-406C-B334-E278446F74B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6519-B914-4EF5-A842-60DD363F8B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3606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C6F8-BF2F-406C-B334-E278446F74B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6519-B914-4EF5-A842-60DD363F8B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64034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C6F8-BF2F-406C-B334-E278446F74B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6519-B914-4EF5-A842-60DD363F8B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85239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C6F8-BF2F-406C-B334-E278446F74B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6519-B914-4EF5-A842-60DD363F8B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157272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C6F8-BF2F-406C-B334-E278446F74B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6519-B914-4EF5-A842-60DD363F8B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957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C6F8-BF2F-406C-B334-E278446F74B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6519-B914-4EF5-A842-60DD363F8B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6784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C6F8-BF2F-406C-B334-E278446F74B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6519-B914-4EF5-A842-60DD363F8B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024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C6F8-BF2F-406C-B334-E278446F74B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6519-B914-4EF5-A842-60DD363F8B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5342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C6F8-BF2F-406C-B334-E278446F74B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6519-B914-4EF5-A842-60DD363F8B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8745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BC6F8-BF2F-406C-B334-E278446F74B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26519-B914-4EF5-A842-60DD363F8B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0156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BC6F8-BF2F-406C-B334-E278446F74BE}" type="datetimeFigureOut">
              <a:rPr lang="es-GT" smtClean="0"/>
              <a:t>28/10/2025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26519-B914-4EF5-A842-60DD363F8B7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9315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google.com/search?client=firefox-b-d&amp;sca_esv=92debb9001157326&amp;q=Unidad+Central+de+Procesamiento+%28CPU%29&amp;source=lnms&amp;fbs=AIIjpHx4nJjfGojPVHhEACUHPiMQht6_BFq6vBIoFFRK7qchKEOG9SkJ7ODu_B1g8gyvi7P4wVzbdVv33U_1t89vBI7I794rOUpRQFnhirFPLaAFjo3AXffn8o7dkX3YBvNT1n_YpeGbaAcQRNt6esiHuIc0xlmpRykPRqAauBkkzdfN-PhjMdkC5ZybEN2dzam2bVrSqFU0cETIuLusO1apntNlpqZxPw&amp;sa=X&amp;ved=2ahUKEwixmeOExMeQAxX0QzABHVIAKrYQgK4QegYIAQgAEAM&amp;biw=1366&amp;bih=652&amp;dpr=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84300" y="982663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err="1" smtClean="0"/>
              <a:t>Intituto</a:t>
            </a:r>
            <a:r>
              <a:rPr lang="es-ES" dirty="0" smtClean="0"/>
              <a:t> nacional de educación diversificada INED</a:t>
            </a:r>
            <a:br>
              <a:rPr lang="es-ES" dirty="0" smtClean="0"/>
            </a:br>
            <a:r>
              <a:rPr lang="es-ES" dirty="0" smtClean="0"/>
              <a:t>Santa Cruz Naranjo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60500" y="3652838"/>
            <a:ext cx="9144000" cy="165576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ES" b="1" dirty="0" smtClean="0"/>
              <a:t>NOMBRE</a:t>
            </a:r>
            <a:r>
              <a:rPr lang="es-ES" dirty="0" smtClean="0"/>
              <a:t>: Emanuel Arturo </a:t>
            </a:r>
            <a:r>
              <a:rPr lang="es-ES" dirty="0" err="1" smtClean="0"/>
              <a:t>Pichilla</a:t>
            </a:r>
            <a:r>
              <a:rPr lang="es-ES" dirty="0" smtClean="0"/>
              <a:t> Ruano</a:t>
            </a:r>
          </a:p>
          <a:p>
            <a:pPr algn="l"/>
            <a:r>
              <a:rPr lang="es-ES" b="1" dirty="0" smtClean="0"/>
              <a:t>GRADO</a:t>
            </a:r>
            <a:r>
              <a:rPr lang="es-ES" dirty="0" smtClean="0"/>
              <a:t>:4TO mecánica   </a:t>
            </a:r>
          </a:p>
          <a:p>
            <a:pPr algn="l"/>
            <a:r>
              <a:rPr lang="es-ES" b="1" dirty="0" smtClean="0"/>
              <a:t>SECCION</a:t>
            </a:r>
            <a:r>
              <a:rPr lang="es-ES" dirty="0" smtClean="0"/>
              <a:t>: B</a:t>
            </a:r>
          </a:p>
          <a:p>
            <a:pPr algn="l"/>
            <a:r>
              <a:rPr lang="es-ES" b="1" dirty="0" smtClean="0"/>
              <a:t>Materia</a:t>
            </a:r>
            <a:r>
              <a:rPr lang="es-ES" dirty="0" smtClean="0"/>
              <a:t>: computación 1</a:t>
            </a:r>
          </a:p>
          <a:p>
            <a:pPr algn="l"/>
            <a:r>
              <a:rPr lang="es-ES" b="1" dirty="0" smtClean="0"/>
              <a:t>Maestro</a:t>
            </a:r>
            <a:r>
              <a:rPr lang="es-ES" dirty="0" smtClean="0"/>
              <a:t>: Gustavo Blanco</a:t>
            </a:r>
          </a:p>
        </p:txBody>
      </p:sp>
    </p:spTree>
    <p:extLst>
      <p:ext uri="{BB962C8B-B14F-4D97-AF65-F5344CB8AC3E}">
        <p14:creationId xmlns:p14="http://schemas.microsoft.com/office/powerpoint/2010/main" val="4067002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TECLADO</a:t>
            </a:r>
            <a:endParaRPr lang="es-GT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dirty="0" smtClean="0"/>
              <a:t>El teclado de la computadora es un dispositivo de entrada con teclas que se presionan para escribir letras, números, símbolos y comandos en una computadora u otro dispositivo electrónico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3475058"/>
            <a:ext cx="5283200" cy="19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05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MAUSE</a:t>
            </a:r>
            <a:endParaRPr lang="es-GT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dirty="0" smtClean="0"/>
              <a:t>"</a:t>
            </a:r>
            <a:r>
              <a:rPr lang="es-ES" dirty="0" err="1" smtClean="0"/>
              <a:t>Mousee</a:t>
            </a:r>
            <a:r>
              <a:rPr lang="es-ES" dirty="0" smtClean="0"/>
              <a:t>" puede referirse a diferentes cosas, como un tipo de postre cremoso a base de chocolate y aguacate, o a una empresa de marketing llamada </a:t>
            </a:r>
            <a:r>
              <a:rPr lang="es-ES" dirty="0" err="1" smtClean="0"/>
              <a:t>Mousee</a:t>
            </a:r>
            <a:r>
              <a:rPr lang="es-ES" dirty="0" smtClean="0"/>
              <a:t>, además de un término para un tipo de ratón (mouse) inalámbrico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3700" y="3581400"/>
            <a:ext cx="3563609" cy="312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815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BOCINAS</a:t>
            </a:r>
            <a:endParaRPr lang="es-GT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dirty="0" smtClean="0"/>
              <a:t>Las bocinas de computadora son dispositivos que convierten la señal eléctrica de la computadora en sonido, permitiendo al usuario escuchar audio como música, videos, o alertas del sistema. Funcionan como un transductor </a:t>
            </a:r>
            <a:r>
              <a:rPr lang="es-ES" dirty="0" err="1" smtClean="0"/>
              <a:t>electroacústico</a:t>
            </a:r>
            <a:r>
              <a:rPr lang="es-ES" dirty="0" smtClean="0"/>
              <a:t> y pueden venir integradas en la computadora portátil o como periféricos externos conectados a través de cables USB, Bluetooth, o el puerto de audio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100" y="4521200"/>
            <a:ext cx="20066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1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IMPRESORA</a:t>
            </a:r>
            <a:endParaRPr lang="es-GT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dirty="0" smtClean="0"/>
              <a:t>Una impresora es un dispositivo periférico de salida que crea una copia física permanente de documentos o imágenes, generalmente en papel, a partir de datos electrónicos</a:t>
            </a:r>
            <a:endParaRPr lang="es-GT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700" y="3289300"/>
            <a:ext cx="3289300" cy="328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654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MONITOR </a:t>
            </a:r>
            <a:endParaRPr lang="es-GT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dirty="0" smtClean="0"/>
              <a:t>Un monitor de computadora es un dispositivo de salida que muestra información visual generada por el ordenador. Funciona como una interfaz entre la máquina y el usuario, permitiéndole ver y manipular datos, desde navegar por internet hasta editar documentos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633" y="4168087"/>
            <a:ext cx="2335467" cy="200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743200"/>
            <a:ext cx="11417300" cy="4114800"/>
          </a:xfrm>
        </p:spPr>
        <p:txBody>
          <a:bodyPr>
            <a:normAutofit/>
          </a:bodyPr>
          <a:lstStyle/>
          <a:p>
            <a:pPr marL="2514600" lvl="3" indent="-1143000" algn="ctr">
              <a:buFont typeface="+mj-lt"/>
              <a:buAutoNum type="arabicPeriod"/>
            </a:pPr>
            <a:r>
              <a:rPr lang="es-ES" sz="6000" b="1" dirty="0" smtClean="0"/>
              <a:t>Agradecemos por ver nuestra </a:t>
            </a:r>
            <a:r>
              <a:rPr lang="es-ES" sz="6000" b="1" dirty="0" err="1" smtClean="0"/>
              <a:t>prescentacion</a:t>
            </a:r>
            <a:r>
              <a:rPr lang="es-ES" sz="6000" b="1" dirty="0"/>
              <a:t>!</a:t>
            </a:r>
            <a:endParaRPr lang="es-ES" sz="6000" b="1" dirty="0" smtClean="0"/>
          </a:p>
        </p:txBody>
      </p:sp>
    </p:spTree>
    <p:extLst>
      <p:ext uri="{BB962C8B-B14F-4D97-AF65-F5344CB8AC3E}">
        <p14:creationId xmlns:p14="http://schemas.microsoft.com/office/powerpoint/2010/main" val="53127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2000" y="301625"/>
            <a:ext cx="10515600" cy="1325563"/>
          </a:xfrm>
        </p:spPr>
        <p:txBody>
          <a:bodyPr/>
          <a:lstStyle/>
          <a:p>
            <a:r>
              <a:rPr lang="es-ES" b="1" dirty="0" smtClean="0"/>
              <a:t>Partes internas y externas de la computadora</a:t>
            </a:r>
            <a:endParaRPr lang="es-GT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Las partes internas de una computadora incluyen el procesador (CPU), la placa base, la memoria RAM, el disco duro o SSD, la fuente de poder y las tarjetas de video y sonido. Las partes externas, también llamadas periféricos, son el monitor, teclado, ratón (mouse), bocinas, impresora y micrófono, que permiten la interacción con el equipo. 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46991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5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Partes internas </a:t>
            </a:r>
            <a:endParaRPr lang="es-GT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Tarjeta madre</a:t>
            </a:r>
          </a:p>
          <a:p>
            <a:r>
              <a:rPr lang="es-ES" dirty="0" smtClean="0"/>
              <a:t>CPU</a:t>
            </a:r>
          </a:p>
          <a:p>
            <a:r>
              <a:rPr lang="es-ES" dirty="0" smtClean="0"/>
              <a:t>MEMORIA RAM </a:t>
            </a:r>
          </a:p>
          <a:p>
            <a:r>
              <a:rPr lang="es-ES" dirty="0" smtClean="0"/>
              <a:t>PROCESADOR </a:t>
            </a:r>
          </a:p>
          <a:p>
            <a:r>
              <a:rPr lang="es-ES" dirty="0" smtClean="0"/>
              <a:t>DISCO DE ALMACENAMIENTO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218661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1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4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6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7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9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0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TARJETA MADRE</a:t>
            </a:r>
            <a:endParaRPr lang="es-GT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dirty="0" smtClean="0"/>
              <a:t>La tarjeta madre es la placa de circuito impreso principal de una computadora, que sirve como el eje central para conectar y permitir la comunicación entre todos los demás componentes, como el procesador, la memoria RAM, el disco duro y la tarjeta gráfica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9400" y="3805238"/>
            <a:ext cx="3467100" cy="205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51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GT" b="1" dirty="0" smtClean="0"/>
              <a:t/>
            </a:r>
            <a:br>
              <a:rPr lang="es-GT" b="1" dirty="0" smtClean="0"/>
            </a:br>
            <a:r>
              <a:rPr lang="es-ES" b="1" dirty="0" smtClean="0"/>
              <a:t>CPU</a:t>
            </a:r>
            <a:endParaRPr lang="es-GT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dirty="0" smtClean="0">
                <a:effectLst/>
              </a:rPr>
              <a:t>La CPU (Unidad Central de Procesamiento) </a:t>
            </a:r>
          </a:p>
          <a:p>
            <a:pPr algn="ctr"/>
            <a:r>
              <a:rPr lang="es-ES" dirty="0" smtClean="0"/>
              <a:t>es el "cerebro" de la computadora, el componente que ejecuta el sistema operativo y las aplicaciones al procesar datos y ejecutar instrucciones</a:t>
            </a:r>
          </a:p>
          <a:p>
            <a:pPr algn="ctr"/>
            <a:endParaRPr lang="es-GT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0950" y="3654425"/>
            <a:ext cx="17145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933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MEMORIA RAM</a:t>
            </a:r>
            <a:endParaRPr lang="es-GT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 RAM (Memoria de Acceso Aleatorio) es la memoria de corto plazo de una computadora que almacena temporalmente datos para que el procesador pueda acceder a ellos rápidamente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5150" y="3551237"/>
            <a:ext cx="270510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61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  <p:bldP spid="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PROCESADOR</a:t>
            </a:r>
            <a:endParaRPr lang="es-GT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>
                <a:effectLst/>
              </a:rPr>
              <a:t>Un procesador de computadora, también conocido como </a:t>
            </a:r>
          </a:p>
          <a:p>
            <a:r>
              <a:rPr lang="es-ES" b="1" dirty="0" smtClean="0">
                <a:hlinkClick r:id="rId2"/>
              </a:rPr>
              <a:t>Unidad Central de Procesamiento (CPU)</a:t>
            </a:r>
            <a:r>
              <a:rPr lang="es-ES" dirty="0" smtClean="0"/>
              <a:t>, es el "cerebro" de un ordenador, encargado de ejecutar instrucciones, realizar cálculos y coordinar las funciones de otros componentes de hardware como la memoria RAM y la tarjeta gráfica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034" y="4001295"/>
            <a:ext cx="3675015" cy="18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28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5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DISCO DE ALMACENAMIENTO</a:t>
            </a:r>
            <a:endParaRPr lang="es-GT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19224"/>
            <a:ext cx="10515600" cy="5438775"/>
          </a:xfrm>
        </p:spPr>
        <p:txBody>
          <a:bodyPr/>
          <a:lstStyle/>
          <a:p>
            <a:r>
              <a:rPr lang="es-ES" dirty="0" smtClean="0">
                <a:effectLst/>
              </a:rPr>
              <a:t>Un disco de almacenamiento es un </a:t>
            </a:r>
          </a:p>
          <a:p>
            <a:r>
              <a:rPr lang="es-ES" dirty="0" smtClean="0"/>
              <a:t>componente de hardware que se usa para guardar datos digitales de forma permanente en una computadora. Los tipos más comunes son los </a:t>
            </a:r>
            <a:r>
              <a:rPr lang="es-ES" b="1" dirty="0" smtClean="0"/>
              <a:t>discos duros mecánicos (HDD)</a:t>
            </a:r>
            <a:r>
              <a:rPr lang="es-ES" dirty="0" smtClean="0"/>
              <a:t>, que usan platos magnéticos giratorios, y las </a:t>
            </a:r>
            <a:r>
              <a:rPr lang="es-ES" b="1" dirty="0" smtClean="0"/>
              <a:t>unidades de estado sólido (SSD)</a:t>
            </a:r>
            <a:r>
              <a:rPr lang="es-ES" dirty="0" smtClean="0"/>
              <a:t>, que almacenan datos en chips de memoria sin partes móviles. Los SSD son más rápidos y resistentes, pero suelen ser más caros, mientras que los HDD ofrecen más capacidad a menor costo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4787898"/>
            <a:ext cx="34798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379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PARTES EXTERNAS DE LA COMPUTADORA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TECLADO</a:t>
            </a:r>
          </a:p>
          <a:p>
            <a:r>
              <a:rPr lang="es-ES" dirty="0" smtClean="0"/>
              <a:t>MAUSE</a:t>
            </a:r>
          </a:p>
          <a:p>
            <a:r>
              <a:rPr lang="es-ES" dirty="0" smtClean="0"/>
              <a:t>BOCINAS</a:t>
            </a:r>
          </a:p>
          <a:p>
            <a:r>
              <a:rPr lang="es-ES" dirty="0" smtClean="0"/>
              <a:t>IMPRESORA</a:t>
            </a:r>
          </a:p>
          <a:p>
            <a:r>
              <a:rPr lang="es-ES" dirty="0" smtClean="0"/>
              <a:t>MONITOR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457107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593</Words>
  <Application>Microsoft Office PowerPoint</Application>
  <PresentationFormat>Panorámica</PresentationFormat>
  <Paragraphs>44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de Office</vt:lpstr>
      <vt:lpstr>Intituto nacional de educación diversificada INED Santa Cruz Naranjo</vt:lpstr>
      <vt:lpstr>Partes internas y externas de la computadora</vt:lpstr>
      <vt:lpstr>Partes internas </vt:lpstr>
      <vt:lpstr>TARJETA MADRE</vt:lpstr>
      <vt:lpstr> CPU</vt:lpstr>
      <vt:lpstr>MEMORIA RAM</vt:lpstr>
      <vt:lpstr>PROCESADOR</vt:lpstr>
      <vt:lpstr>DISCO DE ALMACENAMIENTO</vt:lpstr>
      <vt:lpstr>PARTES EXTERNAS DE LA COMPUTADORA</vt:lpstr>
      <vt:lpstr>TECLADO</vt:lpstr>
      <vt:lpstr>MAUSE</vt:lpstr>
      <vt:lpstr>BOCINAS</vt:lpstr>
      <vt:lpstr>IMPRESORA</vt:lpstr>
      <vt:lpstr>MONITOR 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Intituto nacional de educación diversificada INED Santa Cruz Naranjo</dc:title>
  <dc:creator>GNet</dc:creator>
  <cp:lastModifiedBy>GNet</cp:lastModifiedBy>
  <cp:revision>5</cp:revision>
  <dcterms:created xsi:type="dcterms:W3CDTF">2025-10-28T18:21:15Z</dcterms:created>
  <dcterms:modified xsi:type="dcterms:W3CDTF">2025-10-28T18:57:47Z</dcterms:modified>
</cp:coreProperties>
</file>