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5296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458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7214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0983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3628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4082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2772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875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022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1227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8758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E9644-4D4E-4291-BD29-BAE03577D6C0}" type="datetimeFigureOut">
              <a:rPr lang="es-GT" smtClean="0"/>
              <a:t>22/11/2025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71F28-9545-47E1-8C46-191CCC45C4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019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2206" y="1129226"/>
            <a:ext cx="1304177" cy="173521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7970" y="3527871"/>
            <a:ext cx="1304176" cy="173521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2205" y="3527870"/>
            <a:ext cx="1304177" cy="1735219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3735" y="1129226"/>
            <a:ext cx="1304177" cy="173521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7969" y="1129226"/>
            <a:ext cx="1304177" cy="1735219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3735" y="3527870"/>
            <a:ext cx="1304177" cy="173521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2956" y="3444520"/>
            <a:ext cx="1345734" cy="185727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7190" y="3466839"/>
            <a:ext cx="1345734" cy="1857279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3226" y="1129226"/>
            <a:ext cx="1345734" cy="1857279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8992" y="1068193"/>
            <a:ext cx="1345734" cy="1857279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3735" y="1047909"/>
            <a:ext cx="1345734" cy="1857279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3226" y="3405810"/>
            <a:ext cx="1345734" cy="185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69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6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6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MIGUEL GUZMAN</dc:creator>
  <cp:lastModifiedBy>MIGUEL GUZMAN</cp:lastModifiedBy>
  <cp:revision>4</cp:revision>
  <dcterms:created xsi:type="dcterms:W3CDTF">2025-11-23T01:18:58Z</dcterms:created>
  <dcterms:modified xsi:type="dcterms:W3CDTF">2025-11-23T01:51:59Z</dcterms:modified>
</cp:coreProperties>
</file>