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4BC8-7EBE-41A8-818B-290494D2DBE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8853-913E-40CE-AA5F-ED77C418B0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6479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4BC8-7EBE-41A8-818B-290494D2DBE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8853-913E-40CE-AA5F-ED77C418B0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376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4BC8-7EBE-41A8-818B-290494D2DBE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8853-913E-40CE-AA5F-ED77C418B0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4452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4BC8-7EBE-41A8-818B-290494D2DBE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8853-913E-40CE-AA5F-ED77C418B081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15265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4BC8-7EBE-41A8-818B-290494D2DBE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8853-913E-40CE-AA5F-ED77C418B0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824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4BC8-7EBE-41A8-818B-290494D2DBE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8853-913E-40CE-AA5F-ED77C418B0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7894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4BC8-7EBE-41A8-818B-290494D2DBE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8853-913E-40CE-AA5F-ED77C418B0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99593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4BC8-7EBE-41A8-818B-290494D2DBE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8853-913E-40CE-AA5F-ED77C418B0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82788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4BC8-7EBE-41A8-818B-290494D2DBE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8853-913E-40CE-AA5F-ED77C418B0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9883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4BC8-7EBE-41A8-818B-290494D2DBE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8853-913E-40CE-AA5F-ED77C418B0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225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4BC8-7EBE-41A8-818B-290494D2DBE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8853-913E-40CE-AA5F-ED77C418B0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4850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4BC8-7EBE-41A8-818B-290494D2DBE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8853-913E-40CE-AA5F-ED77C418B0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4083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4BC8-7EBE-41A8-818B-290494D2DBE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8853-913E-40CE-AA5F-ED77C418B0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0996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4BC8-7EBE-41A8-818B-290494D2DBE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8853-913E-40CE-AA5F-ED77C418B0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0664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4BC8-7EBE-41A8-818B-290494D2DBE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8853-913E-40CE-AA5F-ED77C418B0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8354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4BC8-7EBE-41A8-818B-290494D2DBE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8853-913E-40CE-AA5F-ED77C418B0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8981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4BC8-7EBE-41A8-818B-290494D2DBE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8853-913E-40CE-AA5F-ED77C418B0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4609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96D4BC8-7EBE-41A8-818B-290494D2DBE1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88853-913E-40CE-AA5F-ED77C418B0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88011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Pedosfera" TargetMode="External"/><Relationship Id="rId2" Type="http://schemas.openxmlformats.org/officeDocument/2006/relationships/hyperlink" Target="https://es.wikipedia.org/wiki/Cri%C3%B3sfer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Suelo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Paleontolog%C3%ADa" TargetMode="External"/><Relationship Id="rId13" Type="http://schemas.openxmlformats.org/officeDocument/2006/relationships/hyperlink" Target="https://es.wikipedia.org/wiki/F%C3%ADsica" TargetMode="External"/><Relationship Id="rId3" Type="http://schemas.openxmlformats.org/officeDocument/2006/relationships/hyperlink" Target="https://es.wikipedia.org/wiki/Ciencia" TargetMode="External"/><Relationship Id="rId7" Type="http://schemas.openxmlformats.org/officeDocument/2006/relationships/hyperlink" Target="https://es.wikipedia.org/wiki/Geolog%C3%ADa" TargetMode="External"/><Relationship Id="rId12" Type="http://schemas.openxmlformats.org/officeDocument/2006/relationships/hyperlink" Target="https://es.wikipedia.org/wiki/Geodesia" TargetMode="External"/><Relationship Id="rId17" Type="http://schemas.openxmlformats.org/officeDocument/2006/relationships/hyperlink" Target="https://es.wikipedia.org/wiki/Matem%C3%A1ticas" TargetMode="External"/><Relationship Id="rId2" Type="http://schemas.openxmlformats.org/officeDocument/2006/relationships/hyperlink" Target="https://es.wikipedia.org/wiki/Ciencias_de_la_Tierra" TargetMode="External"/><Relationship Id="rId16" Type="http://schemas.openxmlformats.org/officeDocument/2006/relationships/hyperlink" Target="https://es.wikipedia.org/wiki/Geocronolog%C3%AD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Geograf%C3%ADa_f%C3%ADsica" TargetMode="External"/><Relationship Id="rId11" Type="http://schemas.openxmlformats.org/officeDocument/2006/relationships/hyperlink" Target="https://es.wikipedia.org/wiki/Oceanograf%C3%ADa" TargetMode="External"/><Relationship Id="rId5" Type="http://schemas.openxmlformats.org/officeDocument/2006/relationships/hyperlink" Target="https://es.wikipedia.org/wiki/Disciplina" TargetMode="External"/><Relationship Id="rId15" Type="http://schemas.openxmlformats.org/officeDocument/2006/relationships/hyperlink" Target="https://es.wikipedia.org/wiki/Biolog%C3%ADa" TargetMode="External"/><Relationship Id="rId10" Type="http://schemas.openxmlformats.org/officeDocument/2006/relationships/hyperlink" Target="https://es.wikipedia.org/wiki/Climatolog%C3%ADa" TargetMode="External"/><Relationship Id="rId4" Type="http://schemas.openxmlformats.org/officeDocument/2006/relationships/hyperlink" Target="https://es.wikipedia.org/wiki/Tierra" TargetMode="External"/><Relationship Id="rId9" Type="http://schemas.openxmlformats.org/officeDocument/2006/relationships/hyperlink" Target="https://es.wikipedia.org/wiki/Geof%C3%ADsica" TargetMode="External"/><Relationship Id="rId14" Type="http://schemas.openxmlformats.org/officeDocument/2006/relationships/hyperlink" Target="https://es.wikipedia.org/wiki/Qu%C3%ADmic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ANA  LUISA RAMÍREZ CARRERA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CUARTO BACHILLERATO  EN COMPUTACIÓN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61478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685914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COMPOCICION DE EL MEDIO AMBIENTE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personas rara vez encuentran ambientes </a:t>
            </a:r>
            <a:r>
              <a:rPr lang="es-ES" i="1" dirty="0" smtClean="0"/>
              <a:t>absolutamente naturales</a:t>
            </a:r>
            <a:r>
              <a:rPr lang="es-ES" dirty="0" smtClean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ES" baseline="30000" dirty="0" smtClean="0">
                <a:hlinkClick r:id="rId2"/>
              </a:rPr>
              <a:t>[5]</a:t>
            </a:r>
            <a:r>
              <a:rPr lang="es-ES" dirty="0" smtClean="0"/>
              <a:t>​ Si, por ejemplo, en un campo agrícola, la </a:t>
            </a:r>
            <a:r>
              <a:rPr lang="es-ES" dirty="0" smtClean="0">
                <a:hlinkClick r:id="rId3" tooltip="Mineralogía"/>
              </a:rPr>
              <a:t>composición mineralógica</a:t>
            </a:r>
            <a:r>
              <a:rPr lang="es-ES" dirty="0" smtClean="0"/>
              <a:t> y la </a:t>
            </a:r>
            <a:r>
              <a:rPr lang="es-ES" dirty="0" smtClean="0">
                <a:hlinkClick r:id="rId4" tooltip="Estructura del suelo"/>
              </a:rPr>
              <a:t>estructura</a:t>
            </a:r>
            <a:r>
              <a:rPr lang="es-ES" dirty="0" smtClean="0"/>
              <a:t> de su suelo son similares a las de un suelo de bosque no perturbado, pero la estructura es bastante diferente.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527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CIENTIFICOS DE LA CRISTOSFERA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Algunos científicos incluyen, como parte de las esferas de la Tierra, la </a:t>
            </a:r>
            <a:r>
              <a:rPr lang="es-ES" dirty="0" err="1" smtClean="0">
                <a:hlinkClick r:id="rId2" tooltip="Criósfera"/>
              </a:rPr>
              <a:t>criosfera</a:t>
            </a:r>
            <a:r>
              <a:rPr lang="es-ES" dirty="0" smtClean="0"/>
              <a:t> (correspondiente al hielo) como una porción distinta de la hidrosfera, así como la </a:t>
            </a:r>
            <a:r>
              <a:rPr lang="es-ES" dirty="0" err="1" smtClean="0">
                <a:hlinkClick r:id="rId3" tooltip="Pedosfera"/>
              </a:rPr>
              <a:t>pedosfera</a:t>
            </a:r>
            <a:r>
              <a:rPr lang="es-ES" dirty="0" smtClean="0"/>
              <a:t> (correspondiente al </a:t>
            </a:r>
            <a:r>
              <a:rPr lang="es-ES" dirty="0" smtClean="0">
                <a:hlinkClick r:id="rId4" tooltip="Suelo"/>
              </a:rPr>
              <a:t>suelo</a:t>
            </a:r>
            <a:r>
              <a:rPr lang="es-ES" dirty="0" smtClean="0"/>
              <a:t>) como una esfera activa y entremezclada de las cuatro anteriores.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211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CIENCIA DE 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</a:t>
            </a:r>
            <a:r>
              <a:rPr lang="es-ES" dirty="0" smtClean="0">
                <a:hlinkClick r:id="rId2" tooltip="Ciencias de la Tierra"/>
              </a:rPr>
              <a:t>ciencias de la Tierra</a:t>
            </a:r>
            <a:r>
              <a:rPr lang="es-ES" dirty="0" smtClean="0"/>
              <a:t> (también conocidas como </a:t>
            </a:r>
            <a:r>
              <a:rPr lang="es-ES" dirty="0" err="1" smtClean="0"/>
              <a:t>geociencias</a:t>
            </a:r>
            <a:r>
              <a:rPr lang="es-ES" dirty="0" smtClean="0"/>
              <a:t> o ciencias geológicas) engloban todas las </a:t>
            </a:r>
            <a:r>
              <a:rPr lang="es-ES" dirty="0" smtClean="0">
                <a:hlinkClick r:id="rId3" tooltip="Ciencia"/>
              </a:rPr>
              <a:t>ciencias</a:t>
            </a:r>
            <a:r>
              <a:rPr lang="es-ES" dirty="0" smtClean="0"/>
              <a:t> relacionadas con el estudio directo del planeta </a:t>
            </a:r>
            <a:r>
              <a:rPr lang="es-ES" dirty="0" smtClean="0">
                <a:hlinkClick r:id="rId4" tooltip="Tierra"/>
              </a:rPr>
              <a:t>Tierra</a:t>
            </a:r>
            <a:r>
              <a:rPr lang="es-ES" dirty="0" smtClean="0"/>
              <a:t> como tal. Hay diferentes </a:t>
            </a:r>
            <a:r>
              <a:rPr lang="es-ES" dirty="0" smtClean="0">
                <a:hlinkClick r:id="rId5" tooltip="Disciplina"/>
              </a:rPr>
              <a:t>disciplinas</a:t>
            </a:r>
            <a:r>
              <a:rPr lang="es-ES" dirty="0" smtClean="0"/>
              <a:t> en ciencias de la tierra, como </a:t>
            </a:r>
            <a:r>
              <a:rPr lang="es-ES" dirty="0" smtClean="0">
                <a:hlinkClick r:id="rId6" tooltip="Geografía física"/>
              </a:rPr>
              <a:t>geografía física</a:t>
            </a:r>
            <a:r>
              <a:rPr lang="es-ES" dirty="0" smtClean="0"/>
              <a:t>, </a:t>
            </a:r>
            <a:r>
              <a:rPr lang="es-ES" dirty="0" smtClean="0">
                <a:hlinkClick r:id="rId7" tooltip="Geología"/>
              </a:rPr>
              <a:t>geología</a:t>
            </a:r>
            <a:r>
              <a:rPr lang="es-ES" dirty="0" smtClean="0"/>
              <a:t>, </a:t>
            </a:r>
            <a:r>
              <a:rPr lang="es-ES" dirty="0" smtClean="0">
                <a:hlinkClick r:id="rId8" tooltip="Paleontología"/>
              </a:rPr>
              <a:t>paleontología</a:t>
            </a:r>
            <a:r>
              <a:rPr lang="es-ES" dirty="0" smtClean="0"/>
              <a:t>, </a:t>
            </a:r>
            <a:r>
              <a:rPr lang="es-ES" dirty="0" smtClean="0">
                <a:hlinkClick r:id="rId9" tooltip="Geofísica"/>
              </a:rPr>
              <a:t>geofísica</a:t>
            </a:r>
            <a:r>
              <a:rPr lang="es-ES" dirty="0" smtClean="0"/>
              <a:t>, </a:t>
            </a:r>
            <a:r>
              <a:rPr lang="es-ES" dirty="0" smtClean="0">
                <a:hlinkClick r:id="rId10" tooltip="Climatología"/>
              </a:rPr>
              <a:t>climatología</a:t>
            </a:r>
            <a:r>
              <a:rPr lang="es-ES" dirty="0" smtClean="0"/>
              <a:t>, </a:t>
            </a:r>
            <a:r>
              <a:rPr lang="es-ES" dirty="0" smtClean="0">
                <a:hlinkClick r:id="rId11" tooltip="Oceanografía"/>
              </a:rPr>
              <a:t>oceanografía</a:t>
            </a:r>
            <a:r>
              <a:rPr lang="es-ES" dirty="0" smtClean="0"/>
              <a:t> o </a:t>
            </a:r>
            <a:r>
              <a:rPr lang="es-ES" dirty="0" smtClean="0">
                <a:hlinkClick r:id="rId12" tooltip="Geodesia"/>
              </a:rPr>
              <a:t>geodesia</a:t>
            </a:r>
            <a:r>
              <a:rPr lang="es-ES" dirty="0" smtClean="0"/>
              <a:t>, ente otras. Estas disciplinas utilizan la </a:t>
            </a:r>
            <a:r>
              <a:rPr lang="es-ES" dirty="0" smtClean="0">
                <a:hlinkClick r:id="rId13" tooltip="Física"/>
              </a:rPr>
              <a:t>física</a:t>
            </a:r>
            <a:r>
              <a:rPr lang="es-ES" dirty="0" smtClean="0"/>
              <a:t>, la </a:t>
            </a:r>
            <a:r>
              <a:rPr lang="es-ES" dirty="0" smtClean="0">
                <a:hlinkClick r:id="rId14" tooltip="Química"/>
              </a:rPr>
              <a:t>química</a:t>
            </a:r>
            <a:r>
              <a:rPr lang="es-ES" dirty="0" smtClean="0"/>
              <a:t>, la </a:t>
            </a:r>
            <a:r>
              <a:rPr lang="es-ES" dirty="0" smtClean="0">
                <a:hlinkClick r:id="rId15" tooltip="Biología"/>
              </a:rPr>
              <a:t>biología</a:t>
            </a:r>
            <a:r>
              <a:rPr lang="es-ES" dirty="0" smtClean="0"/>
              <a:t>, la </a:t>
            </a:r>
            <a:r>
              <a:rPr lang="es-ES" dirty="0" err="1" smtClean="0">
                <a:hlinkClick r:id="rId16" tooltip="Geocronología"/>
              </a:rPr>
              <a:t>geocronología</a:t>
            </a:r>
            <a:r>
              <a:rPr lang="es-ES" dirty="0" smtClean="0"/>
              <a:t> y las </a:t>
            </a:r>
            <a:r>
              <a:rPr lang="es-ES" dirty="0" smtClean="0">
                <a:hlinkClick r:id="rId17" tooltip="Matemáticas"/>
              </a:rPr>
              <a:t>matemáticas</a:t>
            </a:r>
            <a:r>
              <a:rPr lang="es-ES" dirty="0" smtClean="0"/>
              <a:t> para desarrollar una comprensión cualitativa y cuantitativa de las principales áreas o </a:t>
            </a:r>
            <a:r>
              <a:rPr lang="es-ES" i="1" dirty="0" smtClean="0"/>
              <a:t>esferas</a:t>
            </a:r>
            <a:r>
              <a:rPr lang="es-ES" dirty="0" smtClean="0"/>
              <a:t> de la Tierra.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1200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267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ANA  LUISA RAMÍREZ CARRERA </vt:lpstr>
      <vt:lpstr>MEDIO AMBIENTE</vt:lpstr>
      <vt:lpstr>COMPOCICION DE EL MEDIO AMBIENTE </vt:lpstr>
      <vt:lpstr>CIENTIFICOS DE LA CRISTOSFERA </vt:lpstr>
      <vt:lpstr>CIENCIA DE 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  LUISA RAMÍREZ CARRERA</dc:title>
  <dc:creator>GNet</dc:creator>
  <cp:lastModifiedBy>GNet</cp:lastModifiedBy>
  <cp:revision>3</cp:revision>
  <dcterms:created xsi:type="dcterms:W3CDTF">2025-10-07T16:37:02Z</dcterms:created>
  <dcterms:modified xsi:type="dcterms:W3CDTF">2025-10-07T16:55:24Z</dcterms:modified>
</cp:coreProperties>
</file>