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7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DED5-C16D-422F-BB7A-34F830B97B2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4C752-DFBD-48AA-A22C-FFD30A703F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4455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DED5-C16D-422F-BB7A-34F830B97B2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4C752-DFBD-48AA-A22C-FFD30A703F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979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DED5-C16D-422F-BB7A-34F830B97B2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4C752-DFBD-48AA-A22C-FFD30A703F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3128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DED5-C16D-422F-BB7A-34F830B97B2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4C752-DFBD-48AA-A22C-FFD30A703F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3890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DED5-C16D-422F-BB7A-34F830B97B2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4C752-DFBD-48AA-A22C-FFD30A703F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7306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DED5-C16D-422F-BB7A-34F830B97B2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4C752-DFBD-48AA-A22C-FFD30A703F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7567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DED5-C16D-422F-BB7A-34F830B97B2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4C752-DFBD-48AA-A22C-FFD30A703F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2835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DED5-C16D-422F-BB7A-34F830B97B2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4C752-DFBD-48AA-A22C-FFD30A703F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577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DED5-C16D-422F-BB7A-34F830B97B2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4C752-DFBD-48AA-A22C-FFD30A703F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0069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DED5-C16D-422F-BB7A-34F830B97B2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4C752-DFBD-48AA-A22C-FFD30A703F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9807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DED5-C16D-422F-BB7A-34F830B97B2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4C752-DFBD-48AA-A22C-FFD30A703F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20385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2DED5-C16D-422F-BB7A-34F830B97B2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4C752-DFBD-48AA-A22C-FFD30A703F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8114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60" y="216665"/>
            <a:ext cx="1828185" cy="1828185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098" y="4840942"/>
            <a:ext cx="1850595" cy="185059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7148" y="378030"/>
            <a:ext cx="1666820" cy="166682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3243" y="4863353"/>
            <a:ext cx="1828184" cy="182818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0413" y="511957"/>
            <a:ext cx="1398214" cy="164138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648" y="4541274"/>
            <a:ext cx="1602608" cy="1881322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86845" y="340561"/>
            <a:ext cx="1704582" cy="1806231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80502" y="4810215"/>
            <a:ext cx="1653144" cy="1751726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23256" y="378030"/>
            <a:ext cx="1768762" cy="1768762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67595" y="4840942"/>
            <a:ext cx="1722961" cy="1722961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354" y="99874"/>
            <a:ext cx="2043251" cy="2043251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7389" y="4390309"/>
            <a:ext cx="2143125" cy="2143125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83774" y="4279471"/>
            <a:ext cx="2143125" cy="2143125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03201" y="4705882"/>
            <a:ext cx="2143125" cy="2143125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8844" y="59193"/>
            <a:ext cx="2143125" cy="2143125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68479" y="67063"/>
            <a:ext cx="2005489" cy="2005489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86845" y="107774"/>
            <a:ext cx="2143125" cy="2143125"/>
          </a:xfrm>
          <a:prstGeom prst="rect">
            <a:avLst/>
          </a:prstGeom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99048" y="4531385"/>
            <a:ext cx="2143125" cy="2143125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36074" y="4418816"/>
            <a:ext cx="2143125" cy="2143125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94656" y="5919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06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2</cp:revision>
  <dcterms:created xsi:type="dcterms:W3CDTF">2025-11-11T16:56:10Z</dcterms:created>
  <dcterms:modified xsi:type="dcterms:W3CDTF">2025-11-11T17:02:01Z</dcterms:modified>
</cp:coreProperties>
</file>