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252-23E6-4502-9728-4A5D17132DC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9ABC-7B39-4423-9E8E-8B86DB88340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35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252-23E6-4502-9728-4A5D17132DC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9ABC-7B39-4423-9E8E-8B86DB88340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8024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252-23E6-4502-9728-4A5D17132DC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9ABC-7B39-4423-9E8E-8B86DB88340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5691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252-23E6-4502-9728-4A5D17132DC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9ABC-7B39-4423-9E8E-8B86DB88340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478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252-23E6-4502-9728-4A5D17132DC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9ABC-7B39-4423-9E8E-8B86DB88340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9430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252-23E6-4502-9728-4A5D17132DC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9ABC-7B39-4423-9E8E-8B86DB88340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584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252-23E6-4502-9728-4A5D17132DC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9ABC-7B39-4423-9E8E-8B86DB88340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873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252-23E6-4502-9728-4A5D17132DC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9ABC-7B39-4423-9E8E-8B86DB88340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045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252-23E6-4502-9728-4A5D17132DC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9ABC-7B39-4423-9E8E-8B86DB88340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684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252-23E6-4502-9728-4A5D17132DC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9ABC-7B39-4423-9E8E-8B86DB88340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464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252-23E6-4502-9728-4A5D17132DC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19ABC-7B39-4423-9E8E-8B86DB88340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4716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49252-23E6-4502-9728-4A5D17132DC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19ABC-7B39-4423-9E8E-8B86DB88340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522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706" y="163477"/>
            <a:ext cx="8390965" cy="488045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08" y="1290919"/>
            <a:ext cx="3177372" cy="3177372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5053" y="2803871"/>
            <a:ext cx="2351979" cy="1664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35 0.01736 L -0.02735 0.0176 L -0.03529 0.0206 C -0.03659 0.02107 -0.03789 0.02084 -0.03907 0.02199 C -0.03959 0.02315 -0.03907 0.0257 -0.03972 0.02685 C -0.04115 0.02871 -0.04271 0.02894 -0.04414 0.02986 C -0.04584 0.02894 -0.0487 0.02709 -0.05039 0.02685 C -0.05469 0.02593 -0.05912 0.0257 -0.06355 0.02523 C -0.06537 0.02361 -0.06706 0.0206 -0.06888 0.0206 C -0.07032 0.0206 -0.07123 0.02361 -0.0724 0.02523 C -0.07331 0.02639 -0.07409 0.02778 -0.075 0.02847 C -0.07735 0.02986 -0.07982 0.03056 -0.08217 0.03148 C -0.08594 0.0301 -0.08646 0.02871 -0.09011 0.03148 C -0.09258 0.03334 -0.09245 0.03588 -0.09532 0.03611 C -0.10951 0.03773 -0.12357 0.0382 -0.13763 0.03935 C -0.13972 0.03982 -0.1418 0.04144 -0.14388 0.04097 C -0.14805 0.04005 -0.14323 0.03334 -0.1474 0.04097 C -0.14649 0.0426 -0.14362 0.04468 -0.1448 0.0456 C -0.14623 0.04699 -0.14792 0.04422 -0.14922 0.0426 C -0.15039 0.04097 -0.15052 0.0375 -0.15183 0.03611 C -0.15313 0.03472 -0.15482 0.03519 -0.15625 0.03472 C -0.15743 0.03426 -0.1586 0.03357 -0.15977 0.0331 C -0.16068 0.03148 -0.16289 0.02709 -0.1642 0.02685 C -0.16537 0.02639 -0.16654 0.02778 -0.16771 0.02847 C -0.16862 0.02778 -0.16941 0.02709 -0.17032 0.02685 C -0.18047 0.02315 -0.17318 0.02732 -0.17917 0.02361 C -0.1875 0.0125 -0.17865 0.02153 -0.18529 0.0206 C -0.18776 0.02014 -0.19011 0.01852 -0.19245 0.01736 C -0.19297 0.01852 -0.19375 0.01922 -0.19414 0.0206 C -0.19467 0.02199 -0.19414 0.02477 -0.19506 0.02523 C -0.1961 0.0257 -0.19662 0.02269 -0.19766 0.02199 C -0.2 0.02107 -0.20235 0.02107 -0.20469 0.0206 C -0.20873 0.01343 -0.20378 0.0206 -0.21003 0.01898 C -0.21107 0.01875 -0.21185 0.0169 -0.21263 0.01574 C -0.21537 0.01644 -0.21797 0.01806 -0.22058 0.01736 C -0.24076 0.01204 -0.22175 0.00903 -0.23646 0.01273 C -0.23698 0.01644 -0.23568 0.02153 -0.2375 0.02361 C -0.23907 0.0257 -0.24271 0.0206 -0.24271 0.02084 C -0.24883 0.02107 -0.25508 0.02246 -0.26133 0.02199 C -0.26224 0.02199 -0.26289 0.01991 -0.26381 0.01898 C -0.26667 0.01644 -0.2724 0.01597 -0.27448 0.01574 C -0.28998 0.01482 -0.30573 0.01482 -0.32123 0.01435 C -0.33086 0.00996 -0.32592 0.01158 -0.33633 0.00949 C -0.34258 0.00579 -0.33425 0.00996 -0.34506 0.00949 C -0.35743 0.00903 -0.3698 0.00741 -0.38204 0.00648 C -0.38698 -0.01088 -0.38204 0.00185 -0.40417 -0.00139 C -0.40769 -0.00208 -0.4112 -0.00347 -0.41472 -0.00463 C -0.42175 -0.00671 -0.42891 -0.00555 -0.43594 -0.00625 C -0.43855 -0.00555 -0.44128 -0.00532 -0.44388 -0.00463 C -0.44506 -0.00416 -0.44623 -0.00324 -0.4474 -0.00301 C -0.45 -0.00231 -0.45261 -0.00208 -0.45534 -0.00139 L -0.46055 0.00162 C -0.46146 0.00232 -0.46237 0.00278 -0.46329 0.00324 C -0.46901 0.00579 -0.47149 0.00741 -0.47735 0.00787 C -0.48711 0.0088 -0.49675 0.00903 -0.50651 0.00949 C -0.50704 0.01111 -0.50847 0.0125 -0.50821 0.01435 C -0.50808 0.01621 -0.50638 0.01875 -0.5056 0.01736 C -0.50482 0.01597 -0.50677 0.01435 -0.50743 0.01273 C -0.50704 0.01435 -0.5056 0.01713 -0.50651 0.01736 C -0.50834 0.01806 -0.5099 0.01482 -0.51172 0.01435 C -0.51329 0.01366 -0.51472 0.01297 -0.51615 0.01273 C -0.54362 0.00764 -0.51797 0.01389 -0.53477 0.00949 C -0.53594 0.00857 -0.53698 0.00718 -0.53829 0.00648 C -0.54037 0.0051 -0.54519 0.00371 -0.54714 0.00324 C -0.5517 -0.00509 -0.54636 0.00324 -0.55938 -0.00139 C -0.56042 -0.00185 -0.5612 -0.00347 -0.56211 -0.00463 C -0.56381 -0.01365 -0.56172 -0.00764 -0.56914 -0.00764 C -0.57032 -0.00764 -0.57149 -0.00879 -0.57266 -0.00926 C -0.57357 -0.00879 -0.57435 -0.0081 -0.57526 -0.00764 C -0.57683 -0.00717 -0.57826 -0.00717 -0.57969 -0.00625 C -0.58073 -0.00555 -0.58138 -0.0037 -0.58243 -0.00301 C -0.58347 -0.00208 -0.58477 -0.00208 -0.58594 -0.00139 C -0.58711 -0.00046 -0.58829 0.00047 -0.58946 0.00162 C -0.59011 0.00255 -0.59037 0.0044 -0.59115 0.00486 C -0.59284 0.00602 -0.59467 0.00579 -0.59649 0.00648 C -0.59792 0.00579 -0.59948 0.00533 -0.60092 0.00486 C -0.60443 0.00371 -0.60795 0.00278 -0.61146 0.00162 C -0.61263 0.00139 -0.61381 0.0007 -0.61498 0.00023 C -0.61771 -0.00301 -0.61901 -0.00254 -0.6168 -0.00926 C -0.61615 -0.01111 -0.61407 -0.01389 -0.61407 -0.01365 " pathEditMode="relative" rAng="0" ptsTypes="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31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1082" y="851622"/>
            <a:ext cx="6798834" cy="544448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1109" y="1957891"/>
            <a:ext cx="3080234" cy="400274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4093" y="2280622"/>
            <a:ext cx="3567011" cy="3847748"/>
          </a:xfrm>
          <a:prstGeom prst="rect">
            <a:avLst/>
          </a:prstGeom>
        </p:spPr>
      </p:pic>
      <p:sp>
        <p:nvSpPr>
          <p:cNvPr id="8" name="Llamada ovalada 7"/>
          <p:cNvSpPr/>
          <p:nvPr/>
        </p:nvSpPr>
        <p:spPr>
          <a:xfrm>
            <a:off x="4797909" y="1366221"/>
            <a:ext cx="1517372" cy="103658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Hola,</a:t>
            </a:r>
          </a:p>
          <a:p>
            <a:pPr algn="ctr"/>
            <a:r>
              <a:rPr lang="es-ES" dirty="0" smtClean="0"/>
              <a:t>buen día</a:t>
            </a:r>
            <a:endParaRPr lang="es-GT" dirty="0"/>
          </a:p>
        </p:txBody>
      </p:sp>
      <p:sp>
        <p:nvSpPr>
          <p:cNvPr id="9" name="Llamada rectangular redondeada 8"/>
          <p:cNvSpPr/>
          <p:nvPr/>
        </p:nvSpPr>
        <p:spPr>
          <a:xfrm>
            <a:off x="7880446" y="1309905"/>
            <a:ext cx="1567846" cy="102835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hola buen día, Le puedo ayudar en algo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2941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14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5</cp:revision>
  <dcterms:created xsi:type="dcterms:W3CDTF">2025-11-18T16:23:25Z</dcterms:created>
  <dcterms:modified xsi:type="dcterms:W3CDTF">2025-11-18T17:00:43Z</dcterms:modified>
</cp:coreProperties>
</file>