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EAFE-6CDD-4BB9-BAD1-03CE6348D44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2BF9D-4AB8-44FD-99C8-87F791BE2D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2590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EAFE-6CDD-4BB9-BAD1-03CE6348D44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2BF9D-4AB8-44FD-99C8-87F791BE2D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1279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EAFE-6CDD-4BB9-BAD1-03CE6348D44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2BF9D-4AB8-44FD-99C8-87F791BE2D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5560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EAFE-6CDD-4BB9-BAD1-03CE6348D44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2BF9D-4AB8-44FD-99C8-87F791BE2D7A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314465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EAFE-6CDD-4BB9-BAD1-03CE6348D44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2BF9D-4AB8-44FD-99C8-87F791BE2D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96955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EAFE-6CDD-4BB9-BAD1-03CE6348D44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2BF9D-4AB8-44FD-99C8-87F791BE2D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5451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EAFE-6CDD-4BB9-BAD1-03CE6348D44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2BF9D-4AB8-44FD-99C8-87F791BE2D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43435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EAFE-6CDD-4BB9-BAD1-03CE6348D44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2BF9D-4AB8-44FD-99C8-87F791BE2D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79461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EAFE-6CDD-4BB9-BAD1-03CE6348D44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2BF9D-4AB8-44FD-99C8-87F791BE2D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0423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EAFE-6CDD-4BB9-BAD1-03CE6348D44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2BF9D-4AB8-44FD-99C8-87F791BE2D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76150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EAFE-6CDD-4BB9-BAD1-03CE6348D44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2BF9D-4AB8-44FD-99C8-87F791BE2D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0406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EAFE-6CDD-4BB9-BAD1-03CE6348D44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2BF9D-4AB8-44FD-99C8-87F791BE2D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4028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EAFE-6CDD-4BB9-BAD1-03CE6348D44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2BF9D-4AB8-44FD-99C8-87F791BE2D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6382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EAFE-6CDD-4BB9-BAD1-03CE6348D44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2BF9D-4AB8-44FD-99C8-87F791BE2D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1916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EAFE-6CDD-4BB9-BAD1-03CE6348D44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2BF9D-4AB8-44FD-99C8-87F791BE2D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3231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EAFE-6CDD-4BB9-BAD1-03CE6348D44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2BF9D-4AB8-44FD-99C8-87F791BE2D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953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EAFE-6CDD-4BB9-BAD1-03CE6348D44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2BF9D-4AB8-44FD-99C8-87F791BE2D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81100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E14EAFE-6CDD-4BB9-BAD1-03CE6348D44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2BF9D-4AB8-44FD-99C8-87F791BE2D7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80657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Desarrollo_sostenible" TargetMode="External"/><Relationship Id="rId3" Type="http://schemas.openxmlformats.org/officeDocument/2006/relationships/hyperlink" Target="https://es.wikipedia.org/wiki/Ciudad" TargetMode="External"/><Relationship Id="rId7" Type="http://schemas.openxmlformats.org/officeDocument/2006/relationships/hyperlink" Target="https://es.wikipedia.org/wiki/Ambiente_construido#cite_note-3" TargetMode="External"/><Relationship Id="rId2" Type="http://schemas.openxmlformats.org/officeDocument/2006/relationships/hyperlink" Target="https://es.wikipedia.org/wiki/Reserva_natura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Salud_p%C3%BAblica" TargetMode="External"/><Relationship Id="rId5" Type="http://schemas.openxmlformats.org/officeDocument/2006/relationships/hyperlink" Target="https://es.wikipedia.org/wiki/Ambiente_construido#cite_note-roof-2" TargetMode="External"/><Relationship Id="rId4" Type="http://schemas.openxmlformats.org/officeDocument/2006/relationships/hyperlink" Target="https://es.wikipedia.org/wiki/Infraestructura_urbana" TargetMode="External"/><Relationship Id="rId9" Type="http://schemas.openxmlformats.org/officeDocument/2006/relationships/hyperlink" Target="https://es.wikipedia.org/wiki/Crecimiento_inteligent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Pedosfera" TargetMode="External"/><Relationship Id="rId2" Type="http://schemas.openxmlformats.org/officeDocument/2006/relationships/hyperlink" Target="https://es.wikipedia.org/wiki/Cri%C3%B3sfer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Suel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Diego José Alberto Castellanos Monterroso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54955" y="4777381"/>
            <a:ext cx="8825658" cy="861420"/>
          </a:xfrm>
        </p:spPr>
        <p:txBody>
          <a:bodyPr/>
          <a:lstStyle/>
          <a:p>
            <a:r>
              <a:rPr lang="es-ES" dirty="0" smtClean="0"/>
              <a:t>Cuarto mecánica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504755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ambiente: </a:t>
            </a:r>
          </a:p>
        </p:txBody>
      </p:sp>
    </p:spTree>
    <p:extLst>
      <p:ext uri="{BB962C8B-B14F-4D97-AF65-F5344CB8AC3E}">
        <p14:creationId xmlns:p14="http://schemas.microsoft.com/office/powerpoint/2010/main" val="22732670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259081"/>
            <a:ext cx="9404723" cy="1400530"/>
          </a:xfrm>
        </p:spPr>
        <p:txBody>
          <a:bodyPr/>
          <a:lstStyle/>
          <a:p>
            <a:r>
              <a:rPr lang="es-ES" dirty="0" smtClean="0"/>
              <a:t>Ambiente construido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1859281"/>
            <a:ext cx="8946541" cy="4195481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/>
              <a:t>En las ciencias sociales, el término </a:t>
            </a:r>
            <a:r>
              <a:rPr lang="es-ES" b="1" dirty="0" smtClean="0"/>
              <a:t>ambiente construido</a:t>
            </a:r>
            <a:r>
              <a:rPr lang="es-ES" dirty="0" smtClean="0"/>
              <a:t> (</a:t>
            </a:r>
            <a:r>
              <a:rPr lang="es-ES" i="1" dirty="0" err="1" smtClean="0"/>
              <a:t>built</a:t>
            </a:r>
            <a:r>
              <a:rPr lang="es-ES" i="1" dirty="0" smtClean="0"/>
              <a:t> </a:t>
            </a:r>
            <a:r>
              <a:rPr lang="es-ES" i="1" dirty="0" err="1" smtClean="0"/>
              <a:t>environment</a:t>
            </a:r>
            <a:r>
              <a:rPr lang="es-ES" dirty="0" smtClean="0"/>
              <a:t> en inglés</a:t>
            </a:r>
            <a:r>
              <a:rPr lang="es-ES" i="1" dirty="0" smtClean="0"/>
              <a:t>)</a:t>
            </a:r>
            <a:r>
              <a:rPr lang="es-ES" dirty="0" smtClean="0"/>
              <a:t> se refiere a los espacios modificados por el ser humano que proporcionan el escenario para sus actividades diarias, que van en escala desde edificios y parques o </a:t>
            </a:r>
            <a:r>
              <a:rPr lang="es-ES" dirty="0" smtClean="0">
                <a:hlinkClick r:id="rId2" tooltip="Reserva natural"/>
              </a:rPr>
              <a:t>áreas verdes</a:t>
            </a:r>
            <a:r>
              <a:rPr lang="es-ES" dirty="0" smtClean="0"/>
              <a:t>, hasta vecindarios y </a:t>
            </a:r>
            <a:r>
              <a:rPr lang="es-ES" dirty="0" smtClean="0">
                <a:hlinkClick r:id="rId3" tooltip="Ciudad"/>
              </a:rPr>
              <a:t>ciudades</a:t>
            </a:r>
            <a:r>
              <a:rPr lang="es-ES" dirty="0" smtClean="0"/>
              <a:t>. Suelen incluir </a:t>
            </a:r>
            <a:r>
              <a:rPr lang="es-ES" dirty="0" smtClean="0">
                <a:hlinkClick r:id="rId4" tooltip="Infraestructura urbana"/>
              </a:rPr>
              <a:t>infraestructuras</a:t>
            </a:r>
            <a:r>
              <a:rPr lang="es-ES" dirty="0" smtClean="0"/>
              <a:t> de apoyo como los sistemas de agua potable, redes de energía eléctrica e infraestructuras de transporte. El ambiente construido es un material, producto espacial y cultural del trabajo humano que combina elementos físicos y de energía para vivir, trabajar y jugar. Se ha definido como “el espacio hecho por el hombre en el que las personas viven, trabajan y se recrean en el día a día”.</a:t>
            </a:r>
            <a:r>
              <a:rPr lang="es-ES" baseline="30000" dirty="0" smtClean="0">
                <a:hlinkClick r:id="rId5"/>
              </a:rPr>
              <a:t>[2]</a:t>
            </a:r>
            <a:r>
              <a:rPr lang="es-ES" dirty="0" smtClean="0"/>
              <a:t>​ El “ambiente construido abarca lugares y espacios creados o modificados por la gente, como edificios, parques y sistemas de transporte”. En los últimos años, la investigación en </a:t>
            </a:r>
            <a:r>
              <a:rPr lang="es-ES" dirty="0" smtClean="0">
                <a:hlinkClick r:id="rId6" tooltip="Salud pública"/>
              </a:rPr>
              <a:t>salud pública</a:t>
            </a:r>
            <a:r>
              <a:rPr lang="es-ES" dirty="0" smtClean="0"/>
              <a:t> ha ampliado la definición de "ambiente construido" para incluir el acceso a alimentos saludables, huertos urbanos, otorgándole prioridad al “peatón", y al “ciclista”,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 razón que se incluye en el </a:t>
            </a:r>
            <a:r>
              <a:rPr lang="es-ES" dirty="0" smtClean="0">
                <a:hlinkClick r:id="rId8" tooltip="Desarrollo sostenible"/>
              </a:rPr>
              <a:t>desarrollo sostenible</a:t>
            </a:r>
            <a:r>
              <a:rPr lang="es-ES" dirty="0" smtClean="0"/>
              <a:t> en favor al </a:t>
            </a:r>
            <a:r>
              <a:rPr lang="es-ES" dirty="0" smtClean="0">
                <a:hlinkClick r:id="rId9" tooltip="Crecimiento inteligente"/>
              </a:rPr>
              <a:t>crecimiento inteligente</a:t>
            </a:r>
            <a:r>
              <a:rPr lang="es-E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024768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 y la </a:t>
            </a:r>
            <a:r>
              <a:rPr lang="es-ES" dirty="0" err="1" smtClean="0"/>
              <a:t>naturalesa</a:t>
            </a:r>
            <a:r>
              <a:rPr lang="es-ES" dirty="0" smtClean="0"/>
              <a:t/>
            </a:r>
            <a:br>
              <a:rPr lang="es-ES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personas rara vez encuentran ambientes </a:t>
            </a:r>
            <a:r>
              <a:rPr lang="es-ES" i="1" dirty="0" smtClean="0"/>
              <a:t>absolutamente naturales</a:t>
            </a:r>
            <a:r>
              <a:rPr lang="es-ES" dirty="0" smtClean="0"/>
              <a:t> 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ES" baseline="30000" dirty="0" smtClean="0">
                <a:hlinkClick r:id="rId2"/>
              </a:rPr>
              <a:t>[5]</a:t>
            </a:r>
            <a:r>
              <a:rPr lang="es-ES" dirty="0" smtClean="0"/>
              <a:t>​ Si, por ejemplo, en un campo agrícola, la </a:t>
            </a:r>
            <a:r>
              <a:rPr lang="es-ES" dirty="0" smtClean="0">
                <a:hlinkClick r:id="rId3" tooltip="Mineralogía"/>
              </a:rPr>
              <a:t>composición mineralógica</a:t>
            </a:r>
            <a:r>
              <a:rPr lang="es-ES" dirty="0" smtClean="0"/>
              <a:t> y la </a:t>
            </a:r>
            <a:r>
              <a:rPr lang="es-ES" dirty="0" smtClean="0">
                <a:hlinkClick r:id="rId4" tooltip="Estructura del suelo"/>
              </a:rPr>
              <a:t>estructura</a:t>
            </a:r>
            <a:r>
              <a:rPr lang="es-ES" dirty="0" smtClean="0"/>
              <a:t> de su suelo son similares a las de un suelo de bosque no perturbado, pero la estructura es bastante diferente. </a:t>
            </a:r>
          </a:p>
        </p:txBody>
      </p:sp>
    </p:spTree>
    <p:extLst>
      <p:ext uri="{BB962C8B-B14F-4D97-AF65-F5344CB8AC3E}">
        <p14:creationId xmlns:p14="http://schemas.microsoft.com/office/powerpoint/2010/main" val="41039691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Composición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Algunos científicos incluyen, como parte de las esferas de la Tierra, la </a:t>
            </a:r>
            <a:r>
              <a:rPr lang="es-ES" dirty="0" smtClean="0">
                <a:hlinkClick r:id="rId2" tooltip="Criósfera"/>
              </a:rPr>
              <a:t>cromosfera</a:t>
            </a:r>
            <a:r>
              <a:rPr lang="es-ES" dirty="0" smtClean="0"/>
              <a:t> (correspondiente al hielo) como una porción distinta de la hidrosfera, así como la </a:t>
            </a:r>
            <a:r>
              <a:rPr lang="es-ES" dirty="0" smtClean="0">
                <a:hlinkClick r:id="rId3" tooltip="Pedosfera"/>
              </a:rPr>
              <a:t>pirosfera</a:t>
            </a:r>
            <a:r>
              <a:rPr lang="es-ES" dirty="0" smtClean="0"/>
              <a:t> (correspondiente al </a:t>
            </a:r>
            <a:r>
              <a:rPr lang="es-ES" dirty="0" smtClean="0">
                <a:hlinkClick r:id="rId4" tooltip="Suelo"/>
              </a:rPr>
              <a:t>suelo</a:t>
            </a:r>
            <a:r>
              <a:rPr lang="es-ES" dirty="0" smtClean="0"/>
              <a:t>) como una esfera activa y entremezclada de las cuatro anteriores.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1972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</TotalTime>
  <Words>383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Diego José Alberto Castellanos Monterroso</vt:lpstr>
      <vt:lpstr>Medio ambiente</vt:lpstr>
      <vt:lpstr>Ambiente construido </vt:lpstr>
      <vt:lpstr>La tierra y la naturalesa </vt:lpstr>
      <vt:lpstr>Composición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Diego José Alberto Castellanos Monterroso</dc:title>
  <dc:creator>GNet</dc:creator>
  <cp:lastModifiedBy>GNet</cp:lastModifiedBy>
  <cp:revision>4</cp:revision>
  <dcterms:created xsi:type="dcterms:W3CDTF">2025-10-07T17:29:24Z</dcterms:created>
  <dcterms:modified xsi:type="dcterms:W3CDTF">2025-10-07T17:51:11Z</dcterms:modified>
</cp:coreProperties>
</file>