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3EAB-EA83-482E-B7DF-2C5FFF7A65A6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B13-7FFA-4875-81D1-20B6345BF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2510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3EAB-EA83-482E-B7DF-2C5FFF7A65A6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B13-7FFA-4875-81D1-20B6345BF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894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3EAB-EA83-482E-B7DF-2C5FFF7A65A6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B13-7FFA-4875-81D1-20B6345BF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864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3EAB-EA83-482E-B7DF-2C5FFF7A65A6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B13-7FFA-4875-81D1-20B6345BF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235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3EAB-EA83-482E-B7DF-2C5FFF7A65A6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B13-7FFA-4875-81D1-20B6345BF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009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3EAB-EA83-482E-B7DF-2C5FFF7A65A6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B13-7FFA-4875-81D1-20B6345BF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300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3EAB-EA83-482E-B7DF-2C5FFF7A65A6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B13-7FFA-4875-81D1-20B6345BF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396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3EAB-EA83-482E-B7DF-2C5FFF7A65A6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B13-7FFA-4875-81D1-20B6345BF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6076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3EAB-EA83-482E-B7DF-2C5FFF7A65A6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B13-7FFA-4875-81D1-20B6345BF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638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3EAB-EA83-482E-B7DF-2C5FFF7A65A6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B13-7FFA-4875-81D1-20B6345BF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9496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3EAB-EA83-482E-B7DF-2C5FFF7A65A6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B13-7FFA-4875-81D1-20B6345BF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874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03EAB-EA83-482E-B7DF-2C5FFF7A65A6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4B13-7FFA-4875-81D1-20B6345BF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7618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c%C3%A1mara+web&amp;client=firefox-b-d&amp;sca_esv=3afb55920348a5a5&amp;ei=i_sAaeXqGKKZwbkP4ZeGwAc&amp;oq=partes+internas+y+externas&amp;gs_lp=Egxnd3Mtd2l6LXNlcnAiGnBhcnRlcyBpbnRlcm5hcyB5IGV4dGVybmFzKgIIAjIEEAAYRzIEEAAYRzIEEAAYRzIEEAAYRzIEEAAYRzIEEAAYRzIEEAAYRzIEEAAYR0icG1AAWABwAHgCkAEAmAEAoAEAqgEAuAEByAEAmAIBoAINmAMAiAYBkAYIkgcBMaAHALIHALgHAMIHAzMtMcgHCg&amp;sclient=gws-wiz-serp&amp;ved=2ahUKEwju0aD1s8eQAxXFRTABHfKaHTEQgK4QegYIAQgAEBU" TargetMode="External"/><Relationship Id="rId3" Type="http://schemas.openxmlformats.org/officeDocument/2006/relationships/hyperlink" Target="https://www.google.com/search?q=teclado&amp;client=firefox-b-d&amp;sca_esv=3afb55920348a5a5&amp;ei=i_sAaeXqGKKZwbkP4ZeGwAc&amp;oq=partes+internas+y+externas&amp;gs_lp=Egxnd3Mtd2l6LXNlcnAiGnBhcnRlcyBpbnRlcm5hcyB5IGV4dGVybmFzKgIIAjIEEAAYRzIEEAAYRzIEEAAYRzIEEAAYRzIEEAAYRzIEEAAYRzIEEAAYRzIEEAAYR0icG1AAWABwAHgCkAEAmAEAoAEAqgEAuAEByAEAmAIBoAINmAMAiAYBkAYIkgcBMaAHALIHALgHAMIHAzMtMcgHCg&amp;sclient=gws-wiz-serp&amp;ved=2ahUKEwju0aD1s8eQAxXFRTABHfKaHTEQgK4QegYIAQgAEBA" TargetMode="External"/><Relationship Id="rId7" Type="http://schemas.openxmlformats.org/officeDocument/2006/relationships/hyperlink" Target="https://www.google.com/search?q=esc%C3%A1ner&amp;client=firefox-b-d&amp;sca_esv=3afb55920348a5a5&amp;ei=i_sAaeXqGKKZwbkP4ZeGwAc&amp;oq=partes+internas+y+externas&amp;gs_lp=Egxnd3Mtd2l6LXNlcnAiGnBhcnRlcyBpbnRlcm5hcyB5IGV4dGVybmFzKgIIAjIEEAAYRzIEEAAYRzIEEAAYRzIEEAAYRzIEEAAYRzIEEAAYRzIEEAAYRzIEEAAYR0icG1AAWABwAHgCkAEAmAEAoAEAqgEAuAEByAEAmAIBoAINmAMAiAYBkAYIkgcBMaAHALIHALgHAMIHAzMtMcgHCg&amp;sclient=gws-wiz-serp&amp;ved=2ahUKEwju0aD1s8eQAxXFRTABHfKaHTEQgK4QegYIAQgAEBQ" TargetMode="External"/><Relationship Id="rId2" Type="http://schemas.openxmlformats.org/officeDocument/2006/relationships/hyperlink" Target="https://www.google.com/search?q=monitor&amp;client=firefox-b-d&amp;sca_esv=3afb55920348a5a5&amp;ei=i_sAaeXqGKKZwbkP4ZeGwAc&amp;oq=partes+internas+y+externas&amp;gs_lp=Egxnd3Mtd2l6LXNlcnAiGnBhcnRlcyBpbnRlcm5hcyB5IGV4dGVybmFzKgIIAjIEEAAYRzIEEAAYRzIEEAAYRzIEEAAYRzIEEAAYRzIEEAAYRzIEEAAYRzIEEAAYR0icG1AAWABwAHgCkAEAmAEAoAEAqgEAuAEByAEAmAIBoAINmAMAiAYBkAYIkgcBMaAHALIHALgHAMIHAzMtMcgHCg&amp;sclient=gws-wiz-serp&amp;ved=2ahUKEwju0aD1s8eQAxXFRTABHfKaHTEQgK4QegYIAQgAEA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impresora&amp;client=firefox-b-d&amp;sca_esv=3afb55920348a5a5&amp;ei=i_sAaeXqGKKZwbkP4ZeGwAc&amp;oq=partes+internas+y+externas&amp;gs_lp=Egxnd3Mtd2l6LXNlcnAiGnBhcnRlcyBpbnRlcm5hcyB5IGV4dGVybmFzKgIIAjIEEAAYRzIEEAAYRzIEEAAYRzIEEAAYRzIEEAAYRzIEEAAYRzIEEAAYRzIEEAAYR0icG1AAWABwAHgCkAEAmAEAoAEAqgEAuAEByAEAmAIBoAINmAMAiAYBkAYIkgcBMaAHALIHALgHAMIHAzMtMcgHCg&amp;sclient=gws-wiz-serp&amp;ved=2ahUKEwju0aD1s8eQAxXFRTABHfKaHTEQgK4QegYIAQgAEBM" TargetMode="External"/><Relationship Id="rId5" Type="http://schemas.openxmlformats.org/officeDocument/2006/relationships/hyperlink" Target="https://www.google.com/search?q=bocinas&amp;client=firefox-b-d&amp;sca_esv=3afb55920348a5a5&amp;ei=i_sAaeXqGKKZwbkP4ZeGwAc&amp;oq=partes+internas+y+externas&amp;gs_lp=Egxnd3Mtd2l6LXNlcnAiGnBhcnRlcyBpbnRlcm5hcyB5IGV4dGVybmFzKgIIAjIEEAAYRzIEEAAYRzIEEAAYRzIEEAAYRzIEEAAYRzIEEAAYRzIEEAAYRzIEEAAYR0icG1AAWABwAHgCkAEAmAEAoAEAqgEAuAEByAEAmAIBoAINmAMAiAYBkAYIkgcBMaAHALIHALgHAMIHAzMtMcgHCg&amp;sclient=gws-wiz-serp&amp;ved=2ahUKEwju0aD1s8eQAxXFRTABHfKaHTEQgK4QegYIAQgAEBI" TargetMode="External"/><Relationship Id="rId4" Type="http://schemas.openxmlformats.org/officeDocument/2006/relationships/hyperlink" Target="https://www.google.com/search?q=mouse&amp;client=firefox-b-d&amp;sca_esv=3afb55920348a5a5&amp;ei=i_sAaeXqGKKZwbkP4ZeGwAc&amp;oq=partes+internas+y+externas&amp;gs_lp=Egxnd3Mtd2l6LXNlcnAiGnBhcnRlcyBpbnRlcm5hcyB5IGV4dGVybmFzKgIIAjIEEAAYRzIEEAAYRzIEEAAYRzIEEAAYRzIEEAAYRzIEEAAYRzIEEAAYRzIEEAAYR0icG1AAWABwAHgCkAEAmAEAoAEAqgEAuAEByAEAmAIBoAINmAMAiAYBkAYIkgcBMaAHALIHALgHAMIHAzMtMcgHCg&amp;sclient=gws-wiz-serp&amp;ved=2ahUKEwju0aD1s8eQAxXFRTABHfKaHTEQgK4QegYIAQgAEBE" TargetMode="External"/><Relationship Id="rId9" Type="http://schemas.openxmlformats.org/officeDocument/2006/relationships/hyperlink" Target="https://www.google.com/search?q=micr%C3%B3fono&amp;client=firefox-b-d&amp;sca_esv=3afb55920348a5a5&amp;ei=i_sAaeXqGKKZwbkP4ZeGwAc&amp;oq=partes+internas+y+externas&amp;gs_lp=Egxnd3Mtd2l6LXNlcnAiGnBhcnRlcyBpbnRlcm5hcyB5IGV4dGVybmFzKgIIAjIEEAAYRzIEEAAYRzIEEAAYRzIEEAAYRzIEEAAYRzIEEAAYRzIEEAAYRzIEEAAYR0icG1AAWABwAHgCkAEAmAEAoAEAqgEAuAEByAEAmAIBoAINmAMAiAYBkAYIkgcBMaAHALIHALgHAMIHAzMtMcgHCg&amp;sclient=gws-wiz-serp&amp;ved=2ahUKEwju0aD1s8eQAxXFRTABHfKaHTEQgK4QegYIAQgAEB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client=firefox-b-d&amp;sca_esv=3afb55920348a5a5&amp;q=CPU&amp;sa=X&amp;ved=2ahUKEwjx3urDtMeQAxWxZTABHXILC88QxccNegQIfhAB&amp;mstk=AUtExfAeb_byUpdBivz9Dsaqs2uKvLzOofV8vSMwaf1GiQUJ_DOfBZFtQMLbI6RqIXlviw_lBTN68CXVr1IoVaAAESDgu0--EZXzK3Oq01SFxjzn1nKOXMFd54cefUymaGNQ5HU&amp;csui=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google.com/search?client=firefox-b-d&amp;sca_esv=3afb55920348a5a5&amp;q=CPU&amp;sa=X&amp;ved=2ahUKEwjx3urDtMeQAxWxZTABHXILC88QxccNegQIfhAB&amp;mstk=AUtExfAeb_byUpdBivz9Dsaqs2uKvLzOofV8vSMwaf1GiQUJ_DOfBZFtQMLbI6RqIXlviw_lBTN68CXVr1IoVaAAESDgu0--EZXzK3Oq01SFxjzn1nKOXMFd54cefUymaGNQ5HU&amp;csui=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Diego castellanos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Grado: cuarto mecánica </a:t>
            </a:r>
          </a:p>
          <a:p>
            <a:r>
              <a:rPr lang="es-ES" dirty="0" smtClean="0"/>
              <a:t>Sección: “B”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484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Monitor</a:t>
            </a:r>
            <a:br>
              <a:rPr lang="es-GT" b="1" dirty="0" smtClean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82594"/>
            <a:ext cx="10515600" cy="4351338"/>
          </a:xfrm>
        </p:spPr>
        <p:txBody>
          <a:bodyPr/>
          <a:lstStyle/>
          <a:p>
            <a:r>
              <a:rPr lang="es-ES" dirty="0" smtClean="0"/>
              <a:t>dispositivo de salida de una computadora que muestra información visualmente, como texto, imágenes y videos, que son procesados por la computadora</a:t>
            </a:r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98" y="2713467"/>
            <a:ext cx="6728445" cy="38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Gabinete (o caja/torre)</a:t>
            </a:r>
            <a:br>
              <a:rPr lang="es-GT" b="1" dirty="0" smtClean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effectLst/>
            </a:endParaRPr>
          </a:p>
          <a:p>
            <a:r>
              <a:rPr lang="es-ES" dirty="0" smtClean="0"/>
              <a:t>carcasa que contiene los componentes internos de una computadora, protegiéndolos y manteniendo un flujo de aire adecuado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83" y="3265412"/>
            <a:ext cx="5535075" cy="30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b="1" dirty="0" smtClean="0"/>
              <a:t>Teclado</a:t>
            </a:r>
            <a:br>
              <a:rPr lang="es-GT" b="1" dirty="0" smtClean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dispositivo de entrada que permite escribir letras, números y símbolos en una computadora u otro aparato electrónico mediante un conjunto de teclas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7" y="3012140"/>
            <a:ext cx="7896225" cy="372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Mouse (o ratón)</a:t>
            </a:r>
            <a:br>
              <a:rPr lang="es-GT" b="1" dirty="0" smtClean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Ambas formas, "mouse" y "ratón", son correctas para referirse al dispositivo informático, aunque "ratón" es la palabra en español y "mouse" es el anglicismo más común, especialmente en Hispanoamérica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49" y="3067441"/>
            <a:ext cx="4786537" cy="29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Bocinas (o altavoces)</a:t>
            </a:r>
            <a:endParaRPr lang="es-GT" b="1" dirty="0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effectLst/>
            </a:endParaRPr>
          </a:p>
          <a:p>
            <a:r>
              <a:rPr lang="es-ES" dirty="0" smtClean="0"/>
              <a:t>son dispositivos que convierten una señal eléctrica en ondas sonoras para producir audio audible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71" y="2904566"/>
            <a:ext cx="5023890" cy="36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 por haber visto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872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internas y externas de una computadora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partes externas de una computadora, también llamadas periféricos, son el </a:t>
            </a:r>
            <a:r>
              <a:rPr lang="es-ES" b="1" dirty="0" smtClean="0">
                <a:hlinkClick r:id="rId2"/>
              </a:rPr>
              <a:t>monitor</a:t>
            </a:r>
            <a:r>
              <a:rPr lang="es-ES" b="1" dirty="0" smtClean="0"/>
              <a:t>, el </a:t>
            </a:r>
            <a:r>
              <a:rPr lang="es-ES" b="1" dirty="0" smtClean="0">
                <a:hlinkClick r:id="rId3"/>
              </a:rPr>
              <a:t>teclado</a:t>
            </a:r>
            <a:r>
              <a:rPr lang="es-ES" b="1" dirty="0" smtClean="0"/>
              <a:t>, el </a:t>
            </a:r>
            <a:r>
              <a:rPr lang="es-ES" b="1" dirty="0" smtClean="0">
                <a:hlinkClick r:id="rId4"/>
              </a:rPr>
              <a:t>mouse</a:t>
            </a:r>
            <a:r>
              <a:rPr lang="es-ES" b="1" dirty="0" smtClean="0"/>
              <a:t>, las </a:t>
            </a:r>
            <a:r>
              <a:rPr lang="es-ES" b="1" dirty="0" smtClean="0">
                <a:hlinkClick r:id="rId5"/>
              </a:rPr>
              <a:t>bocinas</a:t>
            </a:r>
            <a:r>
              <a:rPr lang="es-ES" b="1" dirty="0" smtClean="0"/>
              <a:t>, la </a:t>
            </a:r>
            <a:r>
              <a:rPr lang="es-ES" b="1" dirty="0" smtClean="0">
                <a:hlinkClick r:id="rId6"/>
              </a:rPr>
              <a:t>impresora</a:t>
            </a:r>
            <a:r>
              <a:rPr lang="es-ES" b="1" dirty="0" smtClean="0"/>
              <a:t>, el </a:t>
            </a:r>
            <a:r>
              <a:rPr lang="es-ES" b="1" dirty="0" smtClean="0">
                <a:hlinkClick r:id="rId7"/>
              </a:rPr>
              <a:t>escáner</a:t>
            </a:r>
            <a:r>
              <a:rPr lang="es-ES" b="1" dirty="0" smtClean="0"/>
              <a:t>, la </a:t>
            </a:r>
            <a:r>
              <a:rPr lang="es-ES" b="1" dirty="0" smtClean="0">
                <a:hlinkClick r:id="rId8"/>
              </a:rPr>
              <a:t>cámara web</a:t>
            </a:r>
            <a:r>
              <a:rPr lang="es-ES" b="1" dirty="0" smtClean="0"/>
              <a:t> y el </a:t>
            </a:r>
            <a:r>
              <a:rPr lang="es-ES" b="1" dirty="0" smtClean="0">
                <a:hlinkClick r:id="rId9"/>
              </a:rPr>
              <a:t>micrófono</a:t>
            </a:r>
            <a:r>
              <a:rPr lang="es-ES" dirty="0" smtClean="0"/>
              <a:t>, entre otros. Estos componentes se conectan al gabinete (la caja de la computadora) y permiten la entrada y salida de datos, además de la interacción del usuario con el equipo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764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Partes internas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b="1" dirty="0" smtClean="0"/>
              <a:t>Tarjeta Madre (Placa Base)</a:t>
            </a:r>
          </a:p>
          <a:p>
            <a:r>
              <a:rPr lang="es-GT" b="1" dirty="0" smtClean="0">
                <a:hlinkClick r:id="rId2"/>
              </a:rPr>
              <a:t>CPU</a:t>
            </a:r>
            <a:r>
              <a:rPr lang="es-GT" b="1" dirty="0" smtClean="0"/>
              <a:t> (Unidad Central de Procesamiento)</a:t>
            </a:r>
          </a:p>
          <a:p>
            <a:r>
              <a:rPr lang="es-GT" b="1" dirty="0" smtClean="0"/>
              <a:t>Memoria RAM (</a:t>
            </a:r>
            <a:r>
              <a:rPr lang="es-GT" b="1" dirty="0" err="1" smtClean="0"/>
              <a:t>Random</a:t>
            </a:r>
            <a:r>
              <a:rPr lang="es-GT" b="1" dirty="0" smtClean="0"/>
              <a:t> Access </a:t>
            </a:r>
            <a:r>
              <a:rPr lang="es-GT" b="1" dirty="0" err="1" smtClean="0"/>
              <a:t>Memory</a:t>
            </a:r>
            <a:r>
              <a:rPr lang="es-GT" b="1" dirty="0" smtClean="0"/>
              <a:t>)</a:t>
            </a:r>
          </a:p>
          <a:p>
            <a:r>
              <a:rPr lang="es-GT" b="1" dirty="0" smtClean="0"/>
              <a:t>Almacenamiento (Disco Duro o SSD)</a:t>
            </a:r>
          </a:p>
          <a:p>
            <a:r>
              <a:rPr lang="es-GT" b="1" dirty="0" smtClean="0"/>
              <a:t>Fuente de Alimentación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369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Tarjeta Madre (Placa Base)</a:t>
            </a:r>
            <a:br>
              <a:rPr lang="es-GT" b="1" dirty="0" smtClean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7941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GT" b="1" dirty="0" smtClean="0"/>
          </a:p>
          <a:p>
            <a:r>
              <a:rPr lang="es-ES" dirty="0" smtClean="0"/>
              <a:t>placa de circuito impreso principal de una computadora que conecta todos sus componentes, actuando como el eje central que les permite comunicarse entre sí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06" y="3238051"/>
            <a:ext cx="5852160" cy="29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>
                <a:hlinkClick r:id="rId2"/>
              </a:rPr>
              <a:t>CPU</a:t>
            </a:r>
            <a:r>
              <a:rPr lang="es-GT" b="1" dirty="0" smtClean="0"/>
              <a:t> (Unidad Central de Procesamiento)</a:t>
            </a:r>
            <a:br>
              <a:rPr lang="es-GT" b="1" dirty="0" smtClean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"cerebro" de un ordenador, ya que ejecuta instrucciones y procesa datos, siendo el componente principal que realiza la mayoría de los cálculos.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97" y="2897785"/>
            <a:ext cx="5989096" cy="358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Memoria RAM (</a:t>
            </a:r>
            <a:r>
              <a:rPr lang="es-GT" b="1" dirty="0" err="1" smtClean="0"/>
              <a:t>Random</a:t>
            </a:r>
            <a:r>
              <a:rPr lang="es-GT" b="1" dirty="0" smtClean="0"/>
              <a:t> Access </a:t>
            </a:r>
            <a:r>
              <a:rPr lang="es-GT" b="1" dirty="0" err="1" smtClean="0"/>
              <a:t>Memory</a:t>
            </a:r>
            <a:r>
              <a:rPr lang="es-GT" b="1" dirty="0" smtClean="0"/>
              <a:t>)</a:t>
            </a:r>
            <a:br>
              <a:rPr lang="es-GT" b="1" dirty="0" smtClean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memoria de corto plazo de una computadora que almacena temporalmente datos para que el procesador pueda acceder a ellos rápidamente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40" y="3894267"/>
            <a:ext cx="8445201" cy="25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Almacenamiento (Disco Duro o SSD)</a:t>
            </a:r>
            <a:br>
              <a:rPr lang="es-GT" b="1" dirty="0" smtClean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effectLst/>
            </a:endParaRPr>
          </a:p>
          <a:p>
            <a:r>
              <a:rPr lang="es-ES" dirty="0" smtClean="0"/>
              <a:t>dispositivo físico que almacena de forma permanente datos como el sistema operativo, aplicaciones y archivos personales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18" y="3420931"/>
            <a:ext cx="7327900" cy="32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Fuente de Alimentación</a:t>
            </a:r>
            <a:r>
              <a:rPr lang="es-GT" dirty="0" smtClean="0"/>
              <a:t/>
            </a:r>
            <a:br>
              <a:rPr lang="es-GT" dirty="0" smtClean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dispositivo que convierte la corriente eléctrica de la red (corriente alterna, CA) en una forma de energía utilizable para aparatos electrónicos (corriente continua, CC)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88" y="3035808"/>
            <a:ext cx="5745659" cy="35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partes externas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b="1" dirty="0" smtClean="0"/>
              <a:t>Monitor</a:t>
            </a:r>
          </a:p>
          <a:p>
            <a:r>
              <a:rPr lang="es-GT" b="1" dirty="0" smtClean="0"/>
              <a:t>Gabinete (o caja/torre)</a:t>
            </a:r>
          </a:p>
          <a:p>
            <a:r>
              <a:rPr lang="es-GT" b="1" dirty="0" smtClean="0"/>
              <a:t>Teclado</a:t>
            </a:r>
          </a:p>
          <a:p>
            <a:r>
              <a:rPr lang="es-GT" b="1" dirty="0" smtClean="0"/>
              <a:t>Mouse (o ratón)</a:t>
            </a:r>
          </a:p>
          <a:p>
            <a:r>
              <a:rPr lang="es-GT" b="1" dirty="0" smtClean="0"/>
              <a:t>Bocinas (o altavoces)</a:t>
            </a:r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658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433</Words>
  <Application>Microsoft Office PowerPoint</Application>
  <PresentationFormat>Panorámica</PresentationFormat>
  <Paragraphs>42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Diego castellanos</vt:lpstr>
      <vt:lpstr>Partes internas y externas de una computadora </vt:lpstr>
      <vt:lpstr>Las Partes internas </vt:lpstr>
      <vt:lpstr>Tarjeta Madre (Placa Base) </vt:lpstr>
      <vt:lpstr>CPU (Unidad Central de Procesamiento) </vt:lpstr>
      <vt:lpstr>Memoria RAM (Random Access Memory) </vt:lpstr>
      <vt:lpstr>Almacenamiento (Disco Duro o SSD) </vt:lpstr>
      <vt:lpstr>Fuente de Alimentación </vt:lpstr>
      <vt:lpstr>Las partes externas</vt:lpstr>
      <vt:lpstr>Monitor </vt:lpstr>
      <vt:lpstr>Gabinete (o caja/torre) </vt:lpstr>
      <vt:lpstr>Teclado </vt:lpstr>
      <vt:lpstr>Mouse (o ratón) </vt:lpstr>
      <vt:lpstr>Bocinas (o altavoces)</vt:lpstr>
      <vt:lpstr>Gracias por haber visto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Diego castellanos</dc:title>
  <dc:creator>GNet</dc:creator>
  <cp:lastModifiedBy>GNet</cp:lastModifiedBy>
  <cp:revision>5</cp:revision>
  <dcterms:created xsi:type="dcterms:W3CDTF">2025-10-28T17:21:38Z</dcterms:created>
  <dcterms:modified xsi:type="dcterms:W3CDTF">2025-10-28T18:01:03Z</dcterms:modified>
</cp:coreProperties>
</file>