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E4A-F5C1-4BD4-95C8-1D6A7CE58043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922D8-AABA-4960-9C48-5A867D644A9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900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E4A-F5C1-4BD4-95C8-1D6A7CE58043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922D8-AABA-4960-9C48-5A867D644A9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823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E4A-F5C1-4BD4-95C8-1D6A7CE58043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922D8-AABA-4960-9C48-5A867D644A9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967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E4A-F5C1-4BD4-95C8-1D6A7CE58043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922D8-AABA-4960-9C48-5A867D644A9D}" type="slidenum">
              <a:rPr lang="en-US" smtClean="0"/>
              <a:t>‹Nº›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43610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E4A-F5C1-4BD4-95C8-1D6A7CE58043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922D8-AABA-4960-9C48-5A867D644A9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6292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E4A-F5C1-4BD4-95C8-1D6A7CE58043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922D8-AABA-4960-9C48-5A867D644A9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9469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E4A-F5C1-4BD4-95C8-1D6A7CE58043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922D8-AABA-4960-9C48-5A867D644A9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7571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E4A-F5C1-4BD4-95C8-1D6A7CE58043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922D8-AABA-4960-9C48-5A867D644A9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7635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E4A-F5C1-4BD4-95C8-1D6A7CE58043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922D8-AABA-4960-9C48-5A867D644A9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848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E4A-F5C1-4BD4-95C8-1D6A7CE58043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922D8-AABA-4960-9C48-5A867D644A9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116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E4A-F5C1-4BD4-95C8-1D6A7CE58043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922D8-AABA-4960-9C48-5A867D644A9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046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E4A-F5C1-4BD4-95C8-1D6A7CE58043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922D8-AABA-4960-9C48-5A867D644A9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3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E4A-F5C1-4BD4-95C8-1D6A7CE58043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922D8-AABA-4960-9C48-5A867D644A9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907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E4A-F5C1-4BD4-95C8-1D6A7CE58043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922D8-AABA-4960-9C48-5A867D644A9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477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E4A-F5C1-4BD4-95C8-1D6A7CE58043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922D8-AABA-4960-9C48-5A867D644A9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145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E4A-F5C1-4BD4-95C8-1D6A7CE58043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922D8-AABA-4960-9C48-5A867D644A9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481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E4A-F5C1-4BD4-95C8-1D6A7CE58043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922D8-AABA-4960-9C48-5A867D644A9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79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B1915E4A-F5C1-4BD4-95C8-1D6A7CE58043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CF4922D8-AABA-4960-9C48-5A867D644A9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8412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BAJO RENDIMIENTO EN NOTAS ESTUDIANTILES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GT" dirty="0" smtClean="0"/>
              <a:t>ANALISIS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2364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ANALISIS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36900" indent="0">
              <a:buNone/>
            </a:pPr>
            <a:r>
              <a:rPr lang="es-MX" dirty="0" smtClean="0"/>
              <a:t>La verdad, cuando uno ve bajo rendimiento en las notas, casi nunca es por “falta de inteligencia”. Generalmente hay un montón de cosas detrás, algunas obvias y otras que casi nadie menciona Primero, está el tema de la </a:t>
            </a:r>
            <a:r>
              <a:rPr lang="es-MX" b="1" dirty="0" smtClean="0"/>
              <a:t>motivación</a:t>
            </a:r>
            <a:r>
              <a:rPr lang="es-MX" dirty="0" smtClean="0"/>
              <a:t>. Si un estudiante siente que lo que está estudiando no le sirve, no le gusta o simplemente le parece un castigo, es casi imposible que rinda bien. Estudiar sin ganas es como empujar un carro en subida sin ruedas. Luego están los </a:t>
            </a:r>
            <a:r>
              <a:rPr lang="es-MX" b="1" dirty="0" smtClean="0"/>
              <a:t>hábitos de estudio </a:t>
            </a:r>
            <a:r>
              <a:rPr lang="es-MX" dirty="0" smtClean="0"/>
              <a:t>que muchas veces no existen . Mucha gente estudia a última hora, con sueño, con el celular al lado, o repitiendo cosas sin entenderlas. Así es difícil que algo quede realmente </a:t>
            </a:r>
            <a:r>
              <a:rPr lang="es-MX" dirty="0" err="1" smtClean="0"/>
              <a:t>claro.Otro</a:t>
            </a:r>
            <a:r>
              <a:rPr lang="es-MX" dirty="0" smtClean="0"/>
              <a:t> factor enorme es el </a:t>
            </a:r>
            <a:r>
              <a:rPr lang="es-MX" b="1" dirty="0" smtClean="0"/>
              <a:t>entorno</a:t>
            </a:r>
            <a:r>
              <a:rPr lang="es-MX" dirty="0" smtClean="0"/>
              <a:t>. Si en casa hay ruido, problemas familiares, responsabilidades que no deberían tener a su edad o simplemente no hay apoyo, el rendimiento se va al piso. Nadie puede concentrarse si tiene la cabeza llena de </a:t>
            </a:r>
            <a:r>
              <a:rPr lang="es-MX" dirty="0" err="1" smtClean="0"/>
              <a:t>preocupaciones.También</a:t>
            </a:r>
            <a:r>
              <a:rPr lang="es-MX" dirty="0" smtClean="0"/>
              <a:t> está el </a:t>
            </a:r>
            <a:r>
              <a:rPr lang="es-MX" b="1" dirty="0" smtClean="0"/>
              <a:t>estrés</a:t>
            </a:r>
            <a:r>
              <a:rPr lang="es-MX" dirty="0" smtClean="0"/>
              <a:t>. La presión de sacar buenas notas, el miedo a fallar, compararse con otros… Todo eso bloquea. Y a veces los profesores no ayudan si explican rápido, mal o no logran conectar con la </a:t>
            </a:r>
            <a:r>
              <a:rPr lang="es-MX" dirty="0" err="1" smtClean="0"/>
              <a:t>clase.Y</a:t>
            </a:r>
            <a:r>
              <a:rPr lang="es-MX" dirty="0" smtClean="0"/>
              <a:t> ojo, algo que se menciona poco: muchos estudiantes tienen </a:t>
            </a:r>
            <a:r>
              <a:rPr lang="es-MX" b="1" dirty="0" smtClean="0"/>
              <a:t>dificultades de aprendizaje sin diagnosticar</a:t>
            </a:r>
            <a:r>
              <a:rPr lang="es-MX" dirty="0" smtClean="0"/>
              <a:t> (déficit de atención, dislexia, ansiedad académica…), y no es que no quieran aprender, es que necesitan otra manera de </a:t>
            </a:r>
            <a:r>
              <a:rPr lang="es-MX" dirty="0" err="1" smtClean="0"/>
              <a:t>hacerlo.Al</a:t>
            </a:r>
            <a:r>
              <a:rPr lang="es-MX" dirty="0" smtClean="0"/>
              <a:t> final, el “bajo rendimiento” no suele ser un problema en sí mismo, sino un </a:t>
            </a:r>
            <a:r>
              <a:rPr lang="es-MX" b="1" dirty="0" smtClean="0"/>
              <a:t>síntoma</a:t>
            </a:r>
            <a:r>
              <a:rPr lang="es-MX" dirty="0" smtClean="0"/>
              <a:t> de algo más grande: falta de motivación, mala organización, estrés, problemas personales o falta de un método adecuado.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5946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900" indent="0">
              <a:buNone/>
            </a:pPr>
            <a:r>
              <a:rPr lang="es-MX" dirty="0" smtClean="0"/>
              <a:t>El bajo rendimiento en las notas estudiantiles se manifiesta con calificaciones por debajo de lo esperado, a menudo acompañado de falta de interés, desmotivación, y problemas de asistencia</a:t>
            </a:r>
            <a:r>
              <a:rPr lang="es-MX" dirty="0"/>
              <a:t>. Las causas pueden ser diversas, incluyendo factores individuales como la ansiedad o problemas de aprendizaje, factores familiares como la falta de apoyo o problemas socioeconómicos, y factores del entorno escolar como métodos de enseñanza poco adecuados. Para abordarlo, se recomienda un enfoque multifacético que incluya la identificación de la causa, estrategias de estudio efectivas y apoyo familiar y académico.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4340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Bajo rendimiento Académi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91243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Causas</a:t>
            </a:r>
            <a:r>
              <a:rPr lang="en-US" b="1" dirty="0"/>
              <a:t> </a:t>
            </a:r>
            <a:r>
              <a:rPr lang="en-US" b="1" dirty="0" err="1"/>
              <a:t>comunes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b="1" dirty="0"/>
              <a:t>Individuales:</a:t>
            </a:r>
            <a:r>
              <a:rPr lang="es-MX" dirty="0"/>
              <a:t> Dificultades de aprendizaje, ansiedad, depresión o baja motivación.</a:t>
            </a:r>
          </a:p>
          <a:p>
            <a:r>
              <a:rPr lang="es-MX" b="1" dirty="0"/>
              <a:t>Familiares:</a:t>
            </a:r>
            <a:r>
              <a:rPr lang="es-MX" dirty="0"/>
              <a:t> Un entorno familiar poco propicio, desestructurado, o con problemas socioeconómicos o culturales que afecten al rendimiento del estudiante.</a:t>
            </a:r>
          </a:p>
          <a:p>
            <a:r>
              <a:rPr lang="es-MX" b="1" dirty="0"/>
              <a:t>Escolares:</a:t>
            </a:r>
            <a:r>
              <a:rPr lang="es-MX" dirty="0"/>
              <a:t> Métodos de enseñanza no adaptados, falta de metodologías innovadoras o un ambiente escolar poco estimulante.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75269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ATORES QUE AFETAM O DESEMPENHO ACADÊMI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56" y="1123985"/>
            <a:ext cx="12022344" cy="4787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54790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Señales</a:t>
            </a:r>
            <a:r>
              <a:rPr lang="en-US" b="1" dirty="0"/>
              <a:t> de </a:t>
            </a:r>
            <a:r>
              <a:rPr lang="en-US" b="1" dirty="0" err="1"/>
              <a:t>bajo</a:t>
            </a:r>
            <a:r>
              <a:rPr lang="en-US" b="1" dirty="0"/>
              <a:t> </a:t>
            </a:r>
            <a:r>
              <a:rPr lang="en-US" b="1" dirty="0" err="1"/>
              <a:t>rendimiento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Calificaciones consistentemente bajas en exámenes y tareas.</a:t>
            </a:r>
          </a:p>
          <a:p>
            <a:r>
              <a:rPr lang="es-MX" dirty="0"/>
              <a:t>Falta de interés o desmotivación hacia las actividades escolares.</a:t>
            </a:r>
          </a:p>
          <a:p>
            <a:r>
              <a:rPr lang="es-MX" dirty="0"/>
              <a:t>Baja asistencia a clases.</a:t>
            </a:r>
          </a:p>
          <a:p>
            <a:r>
              <a:rPr lang="es-MX" dirty="0"/>
              <a:t>Actitudes negativas hacia la escuela y el aprendizaje.</a:t>
            </a:r>
          </a:p>
          <a:p>
            <a:r>
              <a:rPr lang="es-MX" dirty="0"/>
              <a:t>Poca perseverancia, confianza o motivación.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29404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ajo rendimiento escolar y TDA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140" y="311971"/>
            <a:ext cx="9252473" cy="616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6672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Estrategias para mejorar el rendimiento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b="1" dirty="0"/>
              <a:t>Apoyo familiar:</a:t>
            </a:r>
            <a:r>
              <a:rPr lang="es-MX" dirty="0"/>
              <a:t> Involucrarse con el estudiante, establecer rutinas, ayudar en las tareas y reconocer sus logros.</a:t>
            </a:r>
          </a:p>
          <a:p>
            <a:r>
              <a:rPr lang="es-MX" b="1" dirty="0"/>
              <a:t>Hábitos de estudio:</a:t>
            </a:r>
            <a:r>
              <a:rPr lang="es-MX" dirty="0"/>
              <a:t> Crear un espacio de estudio libre de distracciones, establecer horarios regulares y utilizar técnicas como subrayar, hacer resúmenes y esquemas.</a:t>
            </a:r>
          </a:p>
          <a:p>
            <a:r>
              <a:rPr lang="es-MX" b="1" dirty="0"/>
              <a:t>Recursos:</a:t>
            </a:r>
            <a:r>
              <a:rPr lang="es-MX" dirty="0"/>
              <a:t> Animar al uso de materiales variados, como tarjetas o esquemas, para complementar los libros de texto.</a:t>
            </a:r>
          </a:p>
          <a:p>
            <a:r>
              <a:rPr lang="es-MX" b="1" dirty="0"/>
              <a:t>Motivación:</a:t>
            </a:r>
            <a:r>
              <a:rPr lang="es-MX" dirty="0"/>
              <a:t> Incentivar el estudio crítico, la realización de ejercicios y el contacto con el material de aprendizaje de formas activas.</a:t>
            </a:r>
          </a:p>
          <a:p>
            <a:r>
              <a:rPr lang="es-MX" b="1" dirty="0"/>
              <a:t>Apoyo profesional:</a:t>
            </a:r>
            <a:r>
              <a:rPr lang="es-MX" dirty="0"/>
              <a:t> Buscar la ayuda de especialistas, como psicólogos, para identificar y tratar las causas subyacentes del bajo rendimiento.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66030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Rompiendo Barreras: Mejorar el rendimiento escol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6246" y="0"/>
            <a:ext cx="15240000" cy="667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735146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zarra">
  <a:themeElements>
    <a:clrScheme name="Pizarra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Pizarra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zarr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TM04033929[[fn=Pizarra]]</Template>
  <TotalTime>4</TotalTime>
  <Words>372</Words>
  <Application>Microsoft Office PowerPoint</Application>
  <PresentationFormat>Panorámica</PresentationFormat>
  <Paragraphs>21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Calisto MT</vt:lpstr>
      <vt:lpstr>Trebuchet MS</vt:lpstr>
      <vt:lpstr>Wingdings 2</vt:lpstr>
      <vt:lpstr>Pizarra</vt:lpstr>
      <vt:lpstr>BAJO RENDIMIENTO EN NOTAS ESTUDIANTILES</vt:lpstr>
      <vt:lpstr>Presentación de PowerPoint</vt:lpstr>
      <vt:lpstr>Presentación de PowerPoint</vt:lpstr>
      <vt:lpstr>Causas comunes</vt:lpstr>
      <vt:lpstr>Presentación de PowerPoint</vt:lpstr>
      <vt:lpstr>Señales de bajo rendimiento</vt:lpstr>
      <vt:lpstr>Presentación de PowerPoint</vt:lpstr>
      <vt:lpstr>Estrategias para mejorar el rendimiento</vt:lpstr>
      <vt:lpstr>Presentación de PowerPoint</vt:lpstr>
      <vt:lpstr>ANALISIS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BAJO RENDIMIENTO EN NOTAS ESTUDIANTILES</dc:title>
  <dc:creator>Personal</dc:creator>
  <cp:lastModifiedBy>Personal</cp:lastModifiedBy>
  <cp:revision>2</cp:revision>
  <dcterms:created xsi:type="dcterms:W3CDTF">2025-11-24T17:31:39Z</dcterms:created>
  <dcterms:modified xsi:type="dcterms:W3CDTF">2025-11-24T17:36:30Z</dcterms:modified>
</cp:coreProperties>
</file>