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>
        <p:scale>
          <a:sx n="62" d="100"/>
          <a:sy n="62" d="100"/>
        </p:scale>
        <p:origin x="42" y="6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D1243-ACE9-4136-9D23-A35B203AE5FC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5539E-2AD8-434D-B21A-0B574301A86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516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D1243-ACE9-4136-9D23-A35B203AE5FC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5539E-2AD8-434D-B21A-0B574301A86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791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D1243-ACE9-4136-9D23-A35B203AE5FC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5539E-2AD8-434D-B21A-0B574301A86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595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D1243-ACE9-4136-9D23-A35B203AE5FC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5539E-2AD8-434D-B21A-0B574301A86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5580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D1243-ACE9-4136-9D23-A35B203AE5FC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5539E-2AD8-434D-B21A-0B574301A86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000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D1243-ACE9-4136-9D23-A35B203AE5FC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5539E-2AD8-434D-B21A-0B574301A86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9793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D1243-ACE9-4136-9D23-A35B203AE5FC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5539E-2AD8-434D-B21A-0B574301A86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463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D1243-ACE9-4136-9D23-A35B203AE5FC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5539E-2AD8-434D-B21A-0B574301A86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028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D1243-ACE9-4136-9D23-A35B203AE5FC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5539E-2AD8-434D-B21A-0B574301A86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13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D1243-ACE9-4136-9D23-A35B203AE5FC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5539E-2AD8-434D-B21A-0B574301A86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581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D1243-ACE9-4136-9D23-A35B203AE5FC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5539E-2AD8-434D-B21A-0B574301A86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552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CD1243-ACE9-4136-9D23-A35B203AE5FC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5539E-2AD8-434D-B21A-0B574301A86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242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1" descr="Coches De Reparación Mecánica Automática Herramientas De Dibujos Animados  De Gran Ilustración Stock de ilustración - Ilustración de tenencia,  guardapolvos: 203259650"/>
          <p:cNvPicPr preferRelativeResize="0"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887" y="1022888"/>
            <a:ext cx="2160000" cy="21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8" descr="Mecánico De Dibujos Animados Inspeccionando El Coche Rojo Clásico  Ilustración del Vector - Ilustración de detalle, limpio: 376995302"/>
          <p:cNvPicPr preferRelativeResize="0"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73518" y="3713064"/>
            <a:ext cx="2160000" cy="21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7" descr="Imágenes de Mecanicos animados - Descarga gratuita en Freepik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0826" y="3713064"/>
            <a:ext cx="2160000" cy="21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" name="6" descr="Imágenes de Mecanicos animados - Descarga gratuita en Freepik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8134" y="3713064"/>
            <a:ext cx="2160000" cy="21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5" descr="Mecanica vector: Más de 3,034,763 ilustraciones y dibujos de stock con  licencia libres de regalías | Shutterstock"/>
          <p:cNvPicPr preferRelativeResize="0"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887" y="3713064"/>
            <a:ext cx="2160000" cy="21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4" descr="Mecánico De Dibujos Animados Inspeccionando El Coche Rojo Clásico  Ilustración del Vector - Ilustración de detalle, limpio: 376995302"/>
          <p:cNvPicPr preferRelativeResize="0"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73518" y="996376"/>
            <a:ext cx="2160000" cy="21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3" descr="Mecanica vector: Más de 3,034,763 ilustraciones y dibujos de stock con  licencia libres de regalías | Shutterstock"/>
          <p:cNvPicPr preferRelativeResize="0"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6381" y="996376"/>
            <a:ext cx="2160000" cy="21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" name="2" descr="Coches De Reparación Mecánica Automática Herramientas De Dibujos Animados  De Gran Ilustración Stock de ilustración - Ilustración de tenencia,  guardapolvos: 203259650"/>
          <p:cNvPicPr preferRelativeResize="0"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8134" y="1022888"/>
            <a:ext cx="2160000" cy="21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CuadroTexto 20"/>
          <p:cNvSpPr txBox="1"/>
          <p:nvPr/>
        </p:nvSpPr>
        <p:spPr>
          <a:xfrm>
            <a:off x="5919571" y="996376"/>
            <a:ext cx="2160000" cy="216000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2" name="CuadroTexto 21"/>
          <p:cNvSpPr txBox="1"/>
          <p:nvPr/>
        </p:nvSpPr>
        <p:spPr>
          <a:xfrm>
            <a:off x="8873518" y="996376"/>
            <a:ext cx="2160000" cy="216000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3" name="CuadroTexto 22"/>
          <p:cNvSpPr txBox="1"/>
          <p:nvPr/>
        </p:nvSpPr>
        <p:spPr>
          <a:xfrm>
            <a:off x="784566" y="3713064"/>
            <a:ext cx="2160000" cy="216000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4" name="CuadroTexto 23"/>
          <p:cNvSpPr txBox="1"/>
          <p:nvPr/>
        </p:nvSpPr>
        <p:spPr>
          <a:xfrm>
            <a:off x="3342813" y="3713064"/>
            <a:ext cx="2160000" cy="216000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5" name="CuadroTexto 24"/>
          <p:cNvSpPr txBox="1"/>
          <p:nvPr/>
        </p:nvSpPr>
        <p:spPr>
          <a:xfrm>
            <a:off x="6105505" y="3713064"/>
            <a:ext cx="2160000" cy="216000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6" name="CuadroTexto 25"/>
          <p:cNvSpPr txBox="1"/>
          <p:nvPr/>
        </p:nvSpPr>
        <p:spPr>
          <a:xfrm>
            <a:off x="8873518" y="3715069"/>
            <a:ext cx="2160000" cy="216000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3" name="CuadroTexto 12"/>
          <p:cNvSpPr txBox="1"/>
          <p:nvPr/>
        </p:nvSpPr>
        <p:spPr>
          <a:xfrm>
            <a:off x="3342813" y="996376"/>
            <a:ext cx="2160000" cy="216000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2" name="CuadroTexto 11"/>
          <p:cNvSpPr txBox="1"/>
          <p:nvPr/>
        </p:nvSpPr>
        <p:spPr>
          <a:xfrm>
            <a:off x="784566" y="996376"/>
            <a:ext cx="2160000" cy="216000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8475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0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6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49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" fill="hold">
                      <p:stCondLst>
                        <p:cond delay="0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55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6" fill="hold">
                      <p:stCondLst>
                        <p:cond delay="0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60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" fill="hold">
                      <p:stCondLst>
                        <p:cond delay="0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70" restart="whenNotActive" fill="hold" evtFilter="cancelBubble" nodeType="interactiveSeq">
                <p:stCondLst>
                  <p:cond evt="onClick" delay="0">
                    <p:tgtEl>
                      <p:spTgt spid="10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" fill="hold">
                      <p:stCondLst>
                        <p:cond delay="0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0"/>
                  </p:tgtEl>
                </p:cond>
              </p:nextCondLst>
            </p:seq>
            <p:seq concurrent="1" nextAc="seek">
              <p:cTn id="75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6" fill="hold">
                      <p:stCondLst>
                        <p:cond delay="0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80" restart="whenNotActive" fill="hold" evtFilter="cancelBubble" nodeType="interactiveSeq">
                <p:stCondLst>
                  <p:cond evt="onClick" delay="0">
                    <p:tgtEl>
                      <p:spTgt spid="10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1" fill="hold">
                      <p:stCondLst>
                        <p:cond delay="0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2"/>
                  </p:tgtEl>
                </p:cond>
              </p:nextCondLst>
            </p:seq>
            <p:seq concurrent="1" nextAc="seek">
              <p:cTn id="85" restart="whenNotActive" fill="hold" evtFilter="cancelBubble" nodeType="interactiveSeq">
                <p:stCondLst>
                  <p:cond evt="onClick" delay="0">
                    <p:tgtEl>
                      <p:spTgt spid="10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6" fill="hold">
                      <p:stCondLst>
                        <p:cond delay="0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8"/>
                  </p:tgtEl>
                </p:cond>
              </p:nextCondLst>
            </p:seq>
          </p:childTnLst>
        </p:cTn>
      </p:par>
    </p:tnLst>
    <p:bldLst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  <p:bldP spid="24" grpId="0" animBg="1"/>
      <p:bldP spid="24" grpId="1" animBg="1"/>
      <p:bldP spid="25" grpId="0" animBg="1"/>
      <p:bldP spid="25" grpId="1" animBg="1"/>
      <p:bldP spid="26" grpId="0" animBg="1"/>
      <p:bldP spid="26" grpId="1" animBg="1"/>
      <p:bldP spid="13" grpId="0" animBg="1"/>
      <p:bldP spid="13" grpId="1" animBg="1"/>
      <p:bldP spid="12" grpId="0" animBg="1"/>
      <p:bldP spid="12" grpId="1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Personal</dc:creator>
  <cp:lastModifiedBy>Personal</cp:lastModifiedBy>
  <cp:revision>3</cp:revision>
  <dcterms:created xsi:type="dcterms:W3CDTF">2025-11-24T17:04:00Z</dcterms:created>
  <dcterms:modified xsi:type="dcterms:W3CDTF">2025-11-24T17:25:49Z</dcterms:modified>
</cp:coreProperties>
</file>