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3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B06C9-E9F8-4A65-84D9-A682BB8C9E2A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9906-C3C5-4EB7-9DF4-D45961A64F3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28961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B06C9-E9F8-4A65-84D9-A682BB8C9E2A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9906-C3C5-4EB7-9DF4-D45961A64F3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90420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B06C9-E9F8-4A65-84D9-A682BB8C9E2A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9906-C3C5-4EB7-9DF4-D45961A64F3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576158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B06C9-E9F8-4A65-84D9-A682BB8C9E2A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9906-C3C5-4EB7-9DF4-D45961A64F32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581684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B06C9-E9F8-4A65-84D9-A682BB8C9E2A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9906-C3C5-4EB7-9DF4-D45961A64F3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694231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B06C9-E9F8-4A65-84D9-A682BB8C9E2A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9906-C3C5-4EB7-9DF4-D45961A64F3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684628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B06C9-E9F8-4A65-84D9-A682BB8C9E2A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9906-C3C5-4EB7-9DF4-D45961A64F3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453669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B06C9-E9F8-4A65-84D9-A682BB8C9E2A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9906-C3C5-4EB7-9DF4-D45961A64F3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155485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B06C9-E9F8-4A65-84D9-A682BB8C9E2A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9906-C3C5-4EB7-9DF4-D45961A64F3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85425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B06C9-E9F8-4A65-84D9-A682BB8C9E2A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9906-C3C5-4EB7-9DF4-D45961A64F3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35494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B06C9-E9F8-4A65-84D9-A682BB8C9E2A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9906-C3C5-4EB7-9DF4-D45961A64F3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95148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B06C9-E9F8-4A65-84D9-A682BB8C9E2A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9906-C3C5-4EB7-9DF4-D45961A64F3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40401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B06C9-E9F8-4A65-84D9-A682BB8C9E2A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9906-C3C5-4EB7-9DF4-D45961A64F3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19487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B06C9-E9F8-4A65-84D9-A682BB8C9E2A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9906-C3C5-4EB7-9DF4-D45961A64F3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06290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B06C9-E9F8-4A65-84D9-A682BB8C9E2A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9906-C3C5-4EB7-9DF4-D45961A64F3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05300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B06C9-E9F8-4A65-84D9-A682BB8C9E2A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9906-C3C5-4EB7-9DF4-D45961A64F3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61075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B06C9-E9F8-4A65-84D9-A682BB8C9E2A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9906-C3C5-4EB7-9DF4-D45961A64F3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34026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E1B06C9-E9F8-4A65-84D9-A682BB8C9E2A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1D9906-C3C5-4EB7-9DF4-D45961A64F3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626561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Nataly</a:t>
            </a:r>
            <a:r>
              <a:rPr lang="es-ES" dirty="0" smtClean="0"/>
              <a:t> </a:t>
            </a:r>
            <a:r>
              <a:rPr lang="es-ES" dirty="0" err="1" smtClean="0"/>
              <a:t>Rashell</a:t>
            </a:r>
            <a:r>
              <a:rPr lang="es-ES" dirty="0" smtClean="0"/>
              <a:t> García Santos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" dirty="0" smtClean="0"/>
              <a:t>ID: 2147</a:t>
            </a:r>
          </a:p>
          <a:p>
            <a:r>
              <a:rPr lang="es-ES" dirty="0" smtClean="0"/>
              <a:t>Curso: Computación 1</a:t>
            </a:r>
          </a:p>
          <a:p>
            <a:r>
              <a:rPr lang="es-ES" dirty="0" smtClean="0"/>
              <a:t>Dirección: Barrio la Salida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978490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Jugo volador </a:t>
            </a:r>
            <a:r>
              <a:rPr lang="es-ES" dirty="0" err="1" smtClean="0"/>
              <a:t>Blackpink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Recursos</a:t>
            </a:r>
          </a:p>
          <a:p>
            <a:r>
              <a:rPr lang="es-ES" dirty="0" smtClean="0"/>
              <a:t>Cartón duro</a:t>
            </a:r>
          </a:p>
          <a:p>
            <a:r>
              <a:rPr lang="es-ES" dirty="0" smtClean="0"/>
              <a:t>Plástico</a:t>
            </a:r>
          </a:p>
          <a:p>
            <a:r>
              <a:rPr lang="es-ES" dirty="0" smtClean="0"/>
              <a:t>Acero</a:t>
            </a:r>
          </a:p>
          <a:p>
            <a:r>
              <a:rPr lang="es-ES" dirty="0" smtClean="0"/>
              <a:t>Polvo de hadas</a:t>
            </a:r>
          </a:p>
          <a:p>
            <a:r>
              <a:rPr lang="es-ES" dirty="0" smtClean="0"/>
              <a:t>Agua de fuego</a:t>
            </a:r>
          </a:p>
          <a:p>
            <a:r>
              <a:rPr lang="es-ES" dirty="0" smtClean="0"/>
              <a:t>Pintura colorida</a:t>
            </a:r>
          </a:p>
          <a:p>
            <a:r>
              <a:rPr lang="es-ES" dirty="0" smtClean="0"/>
              <a:t>Jugo negro rosa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558462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6125" y="1643062"/>
            <a:ext cx="5619750" cy="3571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4945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9</TotalTime>
  <Words>35</Words>
  <Application>Microsoft Office PowerPoint</Application>
  <PresentationFormat>Panorámica</PresentationFormat>
  <Paragraphs>13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Ion</vt:lpstr>
      <vt:lpstr>Nataly Rashell García Santos</vt:lpstr>
      <vt:lpstr>Jugo volador Blackpink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Nataly Rashell García Santos</dc:title>
  <dc:creator>GNet</dc:creator>
  <cp:lastModifiedBy>GNet</cp:lastModifiedBy>
  <cp:revision>3</cp:revision>
  <dcterms:created xsi:type="dcterms:W3CDTF">2025-09-27T15:24:54Z</dcterms:created>
  <dcterms:modified xsi:type="dcterms:W3CDTF">2025-09-27T15:35:15Z</dcterms:modified>
</cp:coreProperties>
</file>