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093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84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124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9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1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9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171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1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3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5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75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3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41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B509C5-7CCB-4119-9B06-53D7DBF9A0B9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49DFD-04DA-49EF-8EEA-87F0524C87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43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Nataly</a:t>
            </a:r>
            <a:r>
              <a:rPr lang="es-ES" dirty="0" smtClean="0"/>
              <a:t> </a:t>
            </a:r>
            <a:r>
              <a:rPr lang="es-ES" dirty="0" err="1" smtClean="0"/>
              <a:t>Rashell</a:t>
            </a:r>
            <a:r>
              <a:rPr lang="es-ES" dirty="0" smtClean="0"/>
              <a:t> García Santos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Computación sábados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63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 contaminación es la introducción de sustancias nocivas o elementos físicos en un medio ambiente, lo que provoca que este sea inseguro o no apto para su uso.[1]​[2]​[3]​ Puede afectar ecosistemas, medios físicos o seres vivos, y sus causas suelen estar asociadas a actividades humanas, considerándose una forma de impacto ambiental. Los contaminantes pueden ser sustancias químicas (como plaguicidas, metales pesados o petróleo) o formas de energía (como calor, ruido, luz o radiación).</a:t>
            </a:r>
          </a:p>
          <a:p>
            <a:endParaRPr lang="es-ES" dirty="0" smtClean="0"/>
          </a:p>
          <a:p>
            <a:r>
              <a:rPr lang="es-ES" dirty="0" smtClean="0"/>
              <a:t>La contaminación se clasifica según su fuente (natural o antropogénica), el tipo de contaminante (químico, biológico, energético) o el medio afectado (aire, agua, suelo). Entre sus impactos más destacados están el deterioro de los ecosistemas, el cambio climático, la lluvia ácida y la afectación directa a la salud humana, como enfermedades respiratorias y cardiovasculares.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790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de la Contaminación: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Combustibles fósiles:</a:t>
            </a:r>
          </a:p>
          <a:p>
            <a:r>
              <a:rPr lang="es-ES" dirty="0" smtClean="0"/>
              <a:t>La combustión de petróleo, carbón y gas natural en el transporte (coches, aviones) y en la generación de energía libera gases contaminantes como el CO2. </a:t>
            </a:r>
          </a:p>
          <a:p>
            <a:r>
              <a:rPr lang="es-ES" dirty="0" smtClean="0"/>
              <a:t>Actividad industrial:</a:t>
            </a:r>
          </a:p>
          <a:p>
            <a:r>
              <a:rPr lang="es-ES" dirty="0" smtClean="0"/>
              <a:t>Las chimeneas de las fábricas y plantas de energía emiten compuestos orgánicos volátiles (COV) y dióxido de azufre, que causan esmog y lluvia ácida. </a:t>
            </a:r>
          </a:p>
          <a:p>
            <a:r>
              <a:rPr lang="es-ES" dirty="0" smtClean="0"/>
              <a:t>Deforestación:</a:t>
            </a:r>
          </a:p>
          <a:p>
            <a:r>
              <a:rPr lang="es-ES" dirty="0" smtClean="0"/>
              <a:t>La pérdida de bosques reduce la capacidad del planeta para filtrar el aire y libera el carbono almacenado en los árboles, aumentando los contaminantes atmosféricos.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5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Contaminación: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2" y="2570602"/>
            <a:ext cx="3580674" cy="351950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7" y="2469044"/>
            <a:ext cx="3064933" cy="36210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5" y="2570602"/>
            <a:ext cx="3285067" cy="35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Contaminación: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principales tipos de contaminación son la atmosférica, hídrica y del suelo, que afectan los recursos naturales; la acústica, lumínica y visual, que impactan el entorno y a los seres vivos de formas sensoriales; y la térmica y radiactiva, relacionadas con el aumento de temperatura y la presencia de radiación, respectivamente. </a:t>
            </a:r>
          </a:p>
          <a:p>
            <a:r>
              <a:rPr lang="es-ES" dirty="0" smtClean="0"/>
              <a:t>Aquí tienes una descripción más detallada de la contaminación.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68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dirty="0"/>
              <a:t>Contaminación atmosférica:</a:t>
            </a:r>
          </a:p>
          <a:p>
            <a:r>
              <a:rPr lang="es-ES" dirty="0"/>
              <a:t>Liberación de partículas y gases (COV, dióxido de carbono, etc.) que perjudican la calidad del aire, afectando la salud humana y el medio ambiente. </a:t>
            </a:r>
          </a:p>
          <a:p>
            <a:r>
              <a:rPr lang="es-ES" dirty="0"/>
              <a:t>Contaminación hídrica:</a:t>
            </a:r>
          </a:p>
          <a:p>
            <a:r>
              <a:rPr lang="es-ES" dirty="0"/>
              <a:t>Desechos de origen industrial, agrícola o urbano que contaminan ríos, lagos, océanos y aguas subterráneas. </a:t>
            </a:r>
          </a:p>
          <a:p>
            <a:r>
              <a:rPr lang="es-ES" dirty="0"/>
              <a:t>Contaminación del suelo:</a:t>
            </a:r>
          </a:p>
          <a:p>
            <a:r>
              <a:rPr lang="es-ES" dirty="0"/>
              <a:t>Acumulación de basura, sustancias tóxicas o residuos que alteran la calidad y la fertilidad de la tierra. </a:t>
            </a:r>
          </a:p>
          <a:p>
            <a:endParaRPr lang="es-ES" dirty="0"/>
          </a:p>
          <a:p>
            <a:r>
              <a:rPr lang="es-ES" dirty="0"/>
              <a:t>Contaminación por elementos específicos</a:t>
            </a:r>
          </a:p>
          <a:p>
            <a:endParaRPr lang="es-ES" dirty="0"/>
          </a:p>
          <a:p>
            <a:r>
              <a:rPr lang="es-ES" dirty="0"/>
              <a:t>    Contaminación acústica:</a:t>
            </a:r>
          </a:p>
          <a:p>
            <a:r>
              <a:rPr lang="es-ES" dirty="0"/>
              <a:t>    Exceso de ruido, ya sea por su volumen, frecuencia o ritmo, que puede causar estrés y otros problemas de salud en las personas. </a:t>
            </a:r>
          </a:p>
          <a:p>
            <a:endParaRPr lang="es-ES" dirty="0"/>
          </a:p>
          <a:p>
            <a:r>
              <a:rPr lang="es-ES" dirty="0"/>
              <a:t>Contaminación visual:</a:t>
            </a:r>
          </a:p>
          <a:p>
            <a:r>
              <a:rPr lang="es-ES" dirty="0"/>
              <a:t>Alteración del paisaje natural con elementos artificiales como carteles publicitarios, cables o torres eléctricas, que genera una saturación visual.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39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490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Nataly Rashell García Santos</vt:lpstr>
      <vt:lpstr>La Contaminación</vt:lpstr>
      <vt:lpstr>Causas de la Contaminación:</vt:lpstr>
      <vt:lpstr>Ejemplos de Contaminación:</vt:lpstr>
      <vt:lpstr>Tipos de Contaminación:</vt:lpstr>
      <vt:lpstr>Descripción: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Nataly Rashell García Santos</dc:title>
  <dc:creator>GNet</dc:creator>
  <cp:lastModifiedBy>GNet</cp:lastModifiedBy>
  <cp:revision>5</cp:revision>
  <dcterms:created xsi:type="dcterms:W3CDTF">2025-10-04T14:11:37Z</dcterms:created>
  <dcterms:modified xsi:type="dcterms:W3CDTF">2025-10-04T14:57:59Z</dcterms:modified>
</cp:coreProperties>
</file>