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0" d="100"/>
          <a:sy n="90" d="100"/>
        </p:scale>
        <p:origin x="39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E4AF5-0503-4605-A592-34C9EBD984DD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EE678-238C-42C2-BC0E-6446905BBAA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05806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E4AF5-0503-4605-A592-34C9EBD984DD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EE678-238C-42C2-BC0E-6446905BBAA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59348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E4AF5-0503-4605-A592-34C9EBD984DD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EE678-238C-42C2-BC0E-6446905BBAA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08171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E4AF5-0503-4605-A592-34C9EBD984DD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EE678-238C-42C2-BC0E-6446905BBAA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38394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E4AF5-0503-4605-A592-34C9EBD984DD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EE678-238C-42C2-BC0E-6446905BBAA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98759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E4AF5-0503-4605-A592-34C9EBD984DD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EE678-238C-42C2-BC0E-6446905BBAA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88064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E4AF5-0503-4605-A592-34C9EBD984DD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EE678-238C-42C2-BC0E-6446905BBAA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84023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E4AF5-0503-4605-A592-34C9EBD984DD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EE678-238C-42C2-BC0E-6446905BBAA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58150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E4AF5-0503-4605-A592-34C9EBD984DD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EE678-238C-42C2-BC0E-6446905BBAA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43323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E4AF5-0503-4605-A592-34C9EBD984DD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EE678-238C-42C2-BC0E-6446905BBAA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17388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E4AF5-0503-4605-A592-34C9EBD984DD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EE678-238C-42C2-BC0E-6446905BBAA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93081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FE4AF5-0503-4605-A592-34C9EBD984DD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DEE678-238C-42C2-BC0E-6446905BBAA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43740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Nataly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54948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940" y="2658873"/>
            <a:ext cx="2920660" cy="292066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4068" y="3429000"/>
            <a:ext cx="2006600" cy="2006600"/>
          </a:xfrm>
          <a:prstGeom prst="rect">
            <a:avLst/>
          </a:prstGeom>
        </p:spPr>
      </p:pic>
      <p:sp>
        <p:nvSpPr>
          <p:cNvPr id="7" name="Llamada de nube 6"/>
          <p:cNvSpPr/>
          <p:nvPr/>
        </p:nvSpPr>
        <p:spPr>
          <a:xfrm>
            <a:off x="5638800" y="1100667"/>
            <a:ext cx="1447801" cy="1227666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Huy ahí viene el lobo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19005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6 -3.7037E-7 L 8.33333E-6 -3.7037E-7 C 0.00157 -0.00208 0.00326 -0.00393 0.00482 -0.00625 C 0.00548 -0.00717 0.00561 -0.00902 0.00626 -0.00995 C 0.00678 -0.01087 0.00756 -0.01087 0.00834 -0.01111 C 0.01016 -0.0118 0.01199 -0.01203 0.01381 -0.0125 C 0.01967 -0.02291 0.01081 -0.00787 0.02006 -0.0199 C 0.0293 -0.03171 0.01889 -0.02199 0.02631 -0.02847 C 0.02657 -0.02592 0.02683 -0.02361 0.02709 -0.02106 C 0.02735 -0.01736 0.02696 -0.01342 0.02774 -0.00995 C 0.028 -0.00879 0.02917 -0.00925 0.02982 -0.00879 C 0.031 -0.00949 0.03217 -0.01018 0.03334 -0.01111 C 0.03568 -0.01388 0.0379 -0.01712 0.04024 -0.0199 C 0.04154 -0.02152 0.04285 -0.02384 0.04441 -0.02476 L 0.04649 -0.02592 C 0.05391 -0.02337 0.05105 -0.02615 0.05482 -0.00254 C 0.05574 0.00325 0.05678 0.0088 0.05756 0.01482 C 0.05912 0.02547 0.05704 0.01922 0.06107 0.0345 C 0.06173 0.03704 0.0629 0.03936 0.06381 0.0419 C 0.06498 0.04098 0.06615 0.04028 0.06732 0.03936 C 0.06811 0.03866 0.06876 0.03774 0.06941 0.03704 C 0.07032 0.03565 0.0711 0.03403 0.07214 0.03334 C 0.07423 0.03149 0.07631 0.03079 0.07839 0.02963 C 0.08178 0.02362 0.07813 0.02917 0.08673 0.02338 C 0.08751 0.02292 0.08816 0.02176 0.08881 0.02084 C 0.08972 0.0213 0.09089 0.02084 0.09167 0.02223 C 0.09285 0.02431 0.09337 0.03172 0.09376 0.0345 C 0.09454 0.04144 0.09558 0.04838 0.09649 0.05556 C 0.09675 0.05741 0.09688 0.0595 0.09714 0.06158 C 0.10014 0.08079 0.09936 0.07709 0.10209 0.08889 C 0.10313 0.08843 0.1043 0.08797 0.10548 0.0875 C 0.10626 0.08727 0.10704 0.08565 0.10756 0.08635 C 0.1099 0.08913 0.11133 0.09375 0.11316 0.09746 C 0.11485 0.11297 0.11277 0.09491 0.11732 0.12593 C 0.1198 0.1426 0.11446 0.11713 0.12084 0.15047 C 0.12227 0.15857 0.12188 0.15718 0.12501 0.15926 C 0.12592 0.15788 0.1267 0.15649 0.12774 0.15556 C 0.12839 0.15487 0.12917 0.15463 0.12982 0.15417 L 0.13881 0.14815 C 0.13959 0.14769 0.14024 0.14746 0.14089 0.14676 C 0.14258 0.14538 0.14415 0.14352 0.14584 0.1419 C 0.14675 0.14306 0.14792 0.14399 0.14857 0.14561 C 0.1491 0.147 0.14883 0.14885 0.14923 0.15047 C 0.14962 0.15186 0.15014 0.15301 0.15066 0.15417 C 0.15131 0.1595 0.15183 0.16505 0.15274 0.17038 C 0.153 0.172 0.15326 0.17408 0.15417 0.17524 C 0.15508 0.17639 0.15639 0.17593 0.15756 0.17639 C 0.17188 0.15903 0.16368 0.16551 0.17501 0.16042 C 0.17566 0.15996 0.17631 0.1595 0.17709 0.15926 C 0.17865 0.16042 0.18061 0.16065 0.18191 0.16297 C 0.18464 0.1676 0.18607 0.17524 0.18751 0.18149 C 0.18816 0.18102 0.18894 0.18102 0.18959 0.1801 C 0.19376 0.17385 0.19115 0.17547 0.19376 0.16899 C 0.19428 0.1676 0.19506 0.16667 0.19584 0.16528 C 0.1991 0.1507 0.19506 0.16783 0.20274 0.1419 C 0.20782 0.125 0.19936 0.14838 0.20691 0.12825 C 0.20587 0.13774 0.206 0.13658 0.20756 0.12454 C 0.20847 0.11829 0.20782 0.12107 0.20964 0.11598 C 0.2099 0.11436 0.21016 0.11274 0.21042 0.11112 C 0.21094 0.10649 0.21107 0.10186 0.21173 0.09746 C 0.21199 0.09607 0.21277 0.09491 0.21316 0.09375 C 0.21524 0.07917 0.21212 0.10232 0.21459 0.0801 C 0.21511 0.07547 0.21602 0.075 0.21732 0.07038 C 0.21772 0.06899 0.21772 0.06783 0.21798 0.06667 C 0.21889 0.06274 0.21993 0.05926 0.22084 0.05556 C 0.2211 0.05394 0.2211 0.05209 0.22149 0.05047 C 0.22201 0.04792 0.22357 0.04584 0.22357 0.04306 C 0.22357 0.04167 0.22214 0.04468 0.22149 0.04561 C 0.21472 0.05579 0.22344 0.04329 0.21798 0.05301 C 0.21745 0.05394 0.21667 0.05463 0.21589 0.05556 C 0.21615 0.05348 0.21641 0.05139 0.21667 0.04931 C 0.21693 0.04676 0.21706 0.04422 0.21732 0.0419 C 0.21745 0.04028 0.21902 0.03704 0.21798 0.03704 C 0.21589 0.03704 0.21173 0.04283 0.20964 0.04561 C 0.20899 0.04514 0.20769 0.04561 0.20756 0.04445 C 0.20613 0.02894 0.20821 0.03426 0.21042 0.02454 C 0.21316 0.01227 0.2129 0.00926 0.21524 -3.7037E-7 C 0.2168 -0.00625 0.21876 -0.01226 0.22006 -0.01851 C 0.22266 -0.03032 0.21967 -0.02662 0.22423 -0.03472 C 0.22514 -0.03611 0.22618 -0.03703 0.22709 -0.03842 C 0.22748 -0.03958 0.22787 -0.04097 0.22839 -0.04212 C 0.22904 -0.04305 0.22995 -0.04351 0.23048 -0.04444 C 0.23113 -0.04606 0.23126 -0.04814 0.23191 -0.04953 C 0.23295 -0.05185 0.23425 -0.0537 0.23542 -0.05555 C 0.24128 -0.04884 0.23516 -0.0574 0.23816 -0.03217 C 0.23829 -0.03078 0.23894 -0.03495 0.23959 -0.03587 C 0.24011 -0.03703 0.24102 -0.0375 0.24167 -0.03842 C 0.24258 -0.03958 0.24363 -0.04074 0.24441 -0.04212 C 0.2461 -0.0449 0.24753 -0.04814 0.24923 -0.05069 C 0.25105 -0.05324 0.26147 -0.06666 0.26667 -0.07175 C 0.26798 -0.07314 0.26941 -0.07407 0.27084 -0.07546 C 0.27149 -0.075 0.2724 -0.075 0.27292 -0.07407 C 0.27344 -0.07337 0.27292 -0.07083 0.27357 -0.07037 C 0.27462 -0.07013 0.27553 -0.07175 0.27631 -0.07291 C 0.27813 -0.07546 0.2793 -0.07939 0.28126 -0.08148 L 0.28334 -0.08402 C 0.2836 -0.08263 0.28542 -0.07129 0.28673 -0.07037 C 0.2879 -0.0699 0.28868 -0.07291 0.28959 -0.07407 C 0.29298 -0.0831 0.28842 -0.07245 0.29376 -0.08032 C 0.29441 -0.08125 0.29454 -0.0831 0.29506 -0.08402 C 0.29831 -0.08981 0.30118 -0.09305 0.30482 -0.09768 C 0.30508 -0.09629 0.30482 -0.09421 0.30548 -0.09398 C 0.30639 -0.09351 0.30704 -0.09537 0.30756 -0.09629 C 0.31329 -0.10532 0.30938 -0.0993 0.31251 -0.10625 C 0.31641 -0.11504 0.31094 -0.10115 0.31524 -0.1125 C 0.3155 -0.11365 0.3155 -0.11504 0.31589 -0.1162 C 0.31654 -0.11736 0.31811 -0.11851 0.31811 -0.11851 " pathEditMode="relative" ptsTypes="AAAAAAAAAAAAAAAAAAAAAAAAAAAAAAAAAAAAAAAAAAAA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7.08333E-6 -7.03704E-6 L -7.08333E-6 -7.03704E-6 C -0.00222 0.00277 -0.00456 0.00578 -0.00691 0.00856 C -0.00795 0.00995 -0.00938 0.01064 -0.01029 0.01226 C -0.01537 0.02106 -0.00964 0.01157 -0.01446 0.01851 C -0.01498 0.01921 -0.01537 0.02036 -0.01589 0.02083 C -0.01654 0.02152 -0.01732 0.02175 -0.01798 0.02222 C -0.0185 0.02291 -0.01889 0.02384 -0.01941 0.02453 C -0.0211 0.02708 -0.0224 0.0287 -0.02423 0.03078 C -0.028 0.04073 -0.02305 0.0287 -0.02774 0.03703 C -0.0323 0.04513 -0.02566 0.03657 -0.03113 0.04305 C -0.03373 0.05694 -0.02891 0.02985 -0.03321 0.07036 C -0.03386 0.07546 -0.03516 0.08009 -0.03607 0.08518 C -0.03633 0.08657 -0.03647 0.08842 -0.03673 0.09004 C -0.0379 0.09629 -0.03803 0.10323 -0.04024 0.10856 C -0.04089 0.11018 -0.04167 0.1118 -0.04232 0.11342 C -0.04324 0.11597 -0.04506 0.12083 -0.04506 0.12083 C -0.04675 0.1324 -0.04467 0.11874 -0.04857 0.13935 C -0.0491 0.14212 -0.04949 0.14513 -0.04988 0.14814 C -0.05053 0.15185 -0.05131 0.15555 -0.05196 0.15925 C -0.05222 0.16041 -0.05248 0.16157 -0.05274 0.16296 L -0.05404 0.17152 C -0.05456 0.18425 -0.05469 0.19698 -0.05548 0.20972 C -0.05561 0.21157 -0.05652 0.21296 -0.05691 0.21481 C -0.05717 0.2162 -0.05704 0.21828 -0.05756 0.21967 C -0.05873 0.22314 -0.06068 0.22499 -0.06238 0.22708 C -0.06485 0.23333 -0.06264 0.2287 -0.06654 0.23333 C -0.0668 0.23356 -0.07071 0.23888 -0.07149 0.23935 C -0.07253 0.24004 -0.07383 0.24027 -0.07488 0.24073 C -0.0754 0.24143 -0.07579 0.24259 -0.07631 0.24305 C -0.07813 0.24513 -0.08412 0.2456 -0.08464 0.2456 C -0.09024 0.24606 -0.09571 0.24629 -0.10131 0.24675 C -0.10222 0.24698 -0.11602 0.25046 -0.11863 0.25046 C -0.13842 0.25046 -0.15808 0.24976 -0.17774 0.2493 C -0.17865 0.24907 -0.19245 0.2456 -0.19506 0.2456 C -0.19988 0.2456 -0.20482 0.24629 -0.20964 0.24675 C -0.21628 0.25601 -0.21915 0.26018 -0.22696 0.26897 C -0.22891 0.27106 -0.23074 0.27291 -0.23256 0.27522 C -0.23373 0.27661 -0.23477 0.27893 -0.23607 0.28009 C -0.23738 0.28147 -0.24024 0.28263 -0.24024 0.28263 C -0.24467 0.28842 -0.24128 0.28495 -0.24714 0.28888 C -0.24949 0.29027 -0.2517 0.29235 -0.25404 0.29374 C -0.25548 0.29444 -0.25691 0.29444 -0.25821 0.2949 C -0.27136 0.30069 -0.25873 0.29791 -0.27566 0.29999 C -0.27748 0.29814 -0.28087 0.2986 -0.28113 0.2949 C -0.28165 0.28911 -0.28204 0.28333 -0.28256 0.27777 C -0.28308 0.27291 -0.28334 0.27476 -0.28464 0.27036 C -0.2849 0.26897 -0.28516 0.26782 -0.28529 0.26666 C -0.28581 0.26365 -0.28581 0.26041 -0.28673 0.25786 C -0.28751 0.25532 -0.28907 0.2537 -0.29024 0.25185 C -0.29701 0.23958 -0.28699 0.25671 -0.30691 0.23333 C -0.30756 0.2324 -0.30821 0.23147 -0.30899 0.23078 C -0.31238 0.22731 -0.31316 0.22708 -0.31654 0.22453 C -0.32097 0.22499 -0.3254 0.2243 -0.32982 0.22592 C -0.33139 0.22638 -0.33243 0.22939 -0.33399 0.23078 C -0.33542 0.23217 -0.33712 0.23333 -0.33881 0.23448 C -0.34011 0.2368 -0.3405 0.23772 -0.34232 0.23935 C -0.34298 0.24004 -0.34363 0.24027 -0.34441 0.24073 C -0.3448 0.24143 -0.34519 0.24259 -0.34571 0.24305 C -0.35144 0.24907 -0.3435 0.23772 -0.35066 0.24675 C -0.35144 0.24791 -0.35183 0.24953 -0.35274 0.25046 C -0.35378 0.25161 -0.35508 0.25208 -0.35613 0.253 C -0.35691 0.2537 -0.35756 0.25462 -0.35821 0.25555 C -0.35964 0.25671 -0.36107 0.25786 -0.36238 0.25925 C -0.36316 0.25995 -0.36368 0.26087 -0.36446 0.26157 C -0.36563 0.26249 -0.3668 0.26319 -0.36798 0.26411 C -0.36863 0.26458 -0.36941 0.26481 -0.37006 0.26527 C -0.37084 0.26597 -0.37136 0.26735 -0.37214 0.26782 C -0.3741 0.26874 -0.37631 0.26851 -0.37839 0.26897 C -0.37995 0.2699 -0.38152 0.27106 -0.38321 0.27152 C -0.40183 0.27754 -0.4112 0.27291 -0.43464 0.27152 C -0.43712 0.2699 -0.43972 0.26805 -0.44219 0.26666 C -0.44402 0.2655 -0.44779 0.26411 -0.44779 0.26411 C -0.45053 0.25925 -0.45274 0.25578 -0.45469 0.2493 C -0.45626 0.24467 -0.4573 0.23958 -0.45821 0.23448 L -0.46173 0.21481 C -0.46199 0.2111 -0.46212 0.20717 -0.46238 0.2037 C -0.46303 0.19698 -0.46407 0.19027 -0.46511 0.18379 C -0.46537 0.18263 -0.46563 0.18147 -0.46589 0.18009 C -0.46615 0.17847 -0.46602 0.17661 -0.46654 0.17522 C -0.46706 0.17407 -0.46798 0.1736 -0.46863 0.17268 C -0.46915 0.17106 -0.46954 0.16944 -0.47006 0.16782 C -0.47084 0.1655 -0.47279 0.1618 -0.47344 0.15925 C -0.47436 0.15624 -0.47475 0.15323 -0.47553 0.15046 C -0.47657 0.14745 -0.478 0.1449 -0.47904 0.14189 C -0.4823 0.13333 -0.47995 0.13772 -0.48386 0.12962 C -0.48451 0.12823 -0.48542 0.12708 -0.48594 0.12592 C -0.4866 0.12476 -0.48686 0.12314 -0.48738 0.12222 C -0.48842 0.1199 -0.48972 0.11805 -0.49089 0.11597 C -0.4991 0.09953 -0.4849 0.12522 -0.49636 0.10485 C -0.49688 0.10323 -0.49727 0.10138 -0.49779 0.09999 C -0.49844 0.09814 -0.49936 0.09675 -0.49988 0.0949 C -0.50274 0.08472 -0.49936 0.08981 -0.50339 0.08518 C -0.50391 0.0824 -0.50482 0.07731 -0.50548 0.07522 C -0.50574 0.07407 -0.50639 0.0736 -0.50678 0.07268 C -0.50886 0.04745 -0.50678 0.07499 -0.50821 0.01851 C -0.50899 -0.01528 -0.50886 0.02222 -0.50886 0.00115 " pathEditMode="relative" ptsTypes="AAAAAAAAAAAAAAAAAAAAAAAAAAAAAAAAAAAAAAAAAAAAAAAAAAAAAAAAAAAAAAAAAAAAAAAAAAAAAAAAAAAAAAAAAAAAAAAAA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6</Words>
  <Application>Microsoft Office PowerPoint</Application>
  <PresentationFormat>Panorámica</PresentationFormat>
  <Paragraphs>2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Nataly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Nataly</dc:title>
  <dc:creator>GNet</dc:creator>
  <cp:lastModifiedBy>GNet</cp:lastModifiedBy>
  <cp:revision>2</cp:revision>
  <dcterms:created xsi:type="dcterms:W3CDTF">2025-10-04T15:30:30Z</dcterms:created>
  <dcterms:modified xsi:type="dcterms:W3CDTF">2025-10-04T15:38:13Z</dcterms:modified>
</cp:coreProperties>
</file>