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3325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2518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5552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137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542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7817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0095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5292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6182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952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818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186E8-57E6-437C-BA89-8102265A4097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480A8-8AFE-4364-9BC9-33688633F1F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209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Nataly</a:t>
            </a:r>
            <a:r>
              <a:rPr lang="es-ES" dirty="0" smtClean="0"/>
              <a:t> </a:t>
            </a:r>
            <a:r>
              <a:rPr lang="es-ES" dirty="0" err="1" smtClean="0"/>
              <a:t>Rashell</a:t>
            </a:r>
            <a:r>
              <a:rPr lang="es-ES" dirty="0" smtClean="0"/>
              <a:t> García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Curso: Computación sábados.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15409484"/>
      </p:ext>
    </p:extLst>
  </p:cSld>
  <p:clrMapOvr>
    <a:masterClrMapping/>
  </p:clrMapOvr>
  <p:transition spd="slow" advTm="3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4922" y="2192867"/>
            <a:ext cx="2657356" cy="4665133"/>
          </a:xfrm>
          <a:prstGeom prst="rect">
            <a:avLst/>
          </a:prstGeom>
        </p:spPr>
      </p:pic>
      <p:sp>
        <p:nvSpPr>
          <p:cNvPr id="13" name="Llamada de nube 12"/>
          <p:cNvSpPr/>
          <p:nvPr/>
        </p:nvSpPr>
        <p:spPr>
          <a:xfrm>
            <a:off x="2962656" y="1545336"/>
            <a:ext cx="1298448" cy="89611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Tengo hambre</a:t>
            </a:r>
            <a:endParaRPr lang="es-GT" dirty="0"/>
          </a:p>
        </p:txBody>
      </p:sp>
      <p:sp>
        <p:nvSpPr>
          <p:cNvPr id="14" name="Llamada de nube 13"/>
          <p:cNvSpPr/>
          <p:nvPr/>
        </p:nvSpPr>
        <p:spPr>
          <a:xfrm>
            <a:off x="10735056" y="1709928"/>
            <a:ext cx="1335024" cy="113385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Iré a comer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86973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15000">
        <p14:reveal/>
      </p:transition>
    </mc:Choice>
    <mc:Fallback>
      <p:transition spd="slow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96296E-6 L -1.875E-6 2.96296E-6 C 0.00651 -0.01366 0.00287 -0.00648 0.0112 -0.0213 C 0.01263 -0.02407 0.01406 -0.02708 0.01563 -0.0294 L 0.02474 -0.04282 C 0.03021 -0.05116 0.03568 -0.05972 0.04115 -0.06806 C 0.04271 -0.07037 0.04414 -0.07269 0.0457 -0.07477 C 0.05039 -0.08148 0.05521 -0.0882 0.0599 -0.09468 C 0.0612 -0.09653 0.06237 -0.09861 0.06367 -0.10023 L 0.075 -0.11204 C 0.07839 -0.11597 0.07982 -0.11921 0.08464 -0.12153 C 0.08789 -0.12292 0.09115 -0.12245 0.0944 -0.12269 C 0.10339 -0.11921 0.1125 -0.1162 0.12149 -0.11204 C 0.12227 -0.11181 0.12318 -0.11065 0.1237 -0.10949 C 0.12539 -0.10579 0.12669 -0.10139 0.12826 -0.09745 C 0.13216 -0.07245 0.13164 -0.08148 0.1319 -0.0507 C 0.13229 -0.01019 0.13177 0.03032 0.13268 0.0706 C 0.13281 0.07361 0.13412 0.07616 0.1349 0.0787 C 0.13542 0.08009 0.13555 0.08218 0.13646 0.08264 C 0.13958 0.08449 0.14297 0.08449 0.14622 0.08542 C 0.14766 0.08611 0.14909 0.0875 0.15065 0.08796 C 0.15964 0.09074 0.16862 0.09259 0.17774 0.09468 C 0.18047 0.09537 0.1832 0.09537 0.18594 0.09606 C 0.19466 0.09792 0.21224 0.10278 0.21224 0.10278 C 0.22044 0.10787 0.22422 0.11065 0.23242 0.11458 C 0.23372 0.11528 0.2349 0.11551 0.2362 0.11597 C 0.24245 0.11343 0.24883 0.11157 0.25495 0.1081 C 0.25586 0.10741 0.25599 0.10532 0.25651 0.10393 C 0.25899 0.09653 0.26133 0.08889 0.26393 0.08125 C 0.26484 0.07847 0.26602 0.07616 0.26693 0.07338 C 0.26979 0.06458 0.2724 0.05532 0.27526 0.04653 C 0.27604 0.04375 0.27734 0.04143 0.27826 0.03866 C 0.2806 0.03079 0.28281 0.02268 0.2849 0.01458 C 0.28906 -0.0007 0.27526 0.03518 0.29089 -0.00671 C 0.29141 -0.0081 0.29258 -0.0081 0.29323 -0.00949 C 0.29492 -0.01273 0.29596 -0.0169 0.29766 -0.02014 C 0.29844 -0.02153 0.29974 -0.02176 0.30065 -0.02269 C 0.303 -0.025 0.30521 -0.02708 0.30742 -0.0294 C 0.30794 -0.02755 0.30846 -0.02593 0.30899 -0.02407 C 0.30964 -0.02176 0.31055 -0.01968 0.3112 -0.01736 C 0.31159 -0.01574 0.31133 -0.01343 0.31198 -0.01204 C 0.31224 -0.01157 0.31888 0.00324 0.32318 0.00393 C 0.328 0.00463 0.33268 0.00486 0.3375 0.00532 C 0.39323 0.00301 0.34701 0.01042 0.3974 -0.01204 C 0.40247 -0.01435 0.40755 -0.01597 0.4125 -0.01875 C 0.41628 -0.02083 0.4237 -0.02685 0.4237 -0.02685 L 0.42227 -0.01875 C 0.42201 -0.01736 0.42175 -0.01597 0.42149 -0.01482 C 0.42096 -0.0125 0.42031 -0.01042 0.41992 -0.0081 C 0.41901 -0.00232 0.41875 0.0037 0.41771 0.00926 C 0.41511 0.02292 0.4112 0.03565 0.40872 0.0493 C 0.40495 0.06944 0.4069 0.06018 0.39974 0.08796 C 0.39414 0.10949 0.40156 0.07639 0.39375 0.11597 C 0.39232 0.12315 0.39063 0.13032 0.38919 0.13727 C 0.38893 0.13866 0.38867 0.14005 0.38841 0.14143 C 0.38815 0.14259 0.38711 0.1463 0.38776 0.14537 C 0.39388 0.13704 0.38854 0.14398 0.39974 0.13194 C 0.40977 0.1213 0.40156 0.1294 0.41094 0.11991 C 0.41302 0.11805 0.44037 0.09167 0.45065 0.08009 L 0.50026 0.02384 C 0.50104 0.02292 0.50703 0.01551 0.50846 0.01458 L 0.51224 0.01204 C 0.51276 0.01412 0.51354 0.0162 0.51367 0.01852 C 0.5138 0.02037 0.51315 0.02222 0.51302 0.02384 C 0.51263 0.02616 0.51237 0.02847 0.51224 0.03055 C 0.51146 0.03866 0.51068 0.04653 0.5099 0.05463 C 0.50977 0.06389 0.50925 0.07338 0.50925 0.08264 C 0.50925 0.08935 0.50677 0.09907 0.5099 0.10278 C 0.51159 0.1044 0.525 0.09606 0.52865 0.09329 C 0.53945 0.08495 0.55013 0.07616 0.56094 0.06805 C 0.56315 0.06643 0.56563 0.06597 0.56771 0.06389 C 0.57383 0.05833 0.57982 0.05162 0.58568 0.04537 C 0.58672 0.04421 0.58763 0.04213 0.58867 0.0412 C 0.59037 0.04005 0.59219 0.03958 0.59401 0.03866 C 0.60456 0.03264 0.5987 0.03403 0.61341 0.03333 L 0.65768 0.03194 C 0.66146 0.03148 0.66524 0.03148 0.66901 0.03055 C 0.67096 0.03009 0.67292 0.02801 0.675 0.02801 L 0.72448 0.0294 C 0.72474 0.03426 0.72448 0.03912 0.72526 0.04398 C 0.72617 0.05023 0.72865 0.04954 0.73125 0.05208 C 0.73646 0.05648 0.73021 0.05324 0.73646 0.05602 C 0.73867 0.05856 0.73971 0.06018 0.74245 0.06134 C 0.7444 0.06204 0.74649 0.06227 0.74844 0.06273 L 0.75078 0.06389 " pathEditMode="relative" ptsTypes="AAAAAAAAAAAAAAAAAAAAAAAAAAAAAAAAAAAAAAAAAAAAAAAAAAAAAAAAAAAAAAAAAAAAAAAAAAAAAAAAAAA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Nataly Rashell García Santos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Nataly Rashell García Santos</dc:title>
  <dc:creator>GNet</dc:creator>
  <cp:lastModifiedBy>GNet</cp:lastModifiedBy>
  <cp:revision>5</cp:revision>
  <dcterms:created xsi:type="dcterms:W3CDTF">2025-10-25T14:17:30Z</dcterms:created>
  <dcterms:modified xsi:type="dcterms:W3CDTF">2025-10-25T14:55:52Z</dcterms:modified>
</cp:coreProperties>
</file>