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0" d="100"/>
          <a:sy n="90" d="100"/>
        </p:scale>
        <p:origin x="39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cstate="email">
                <a:duotone>
                  <a:schemeClr val="dk2">
                    <a:shade val="69000"/>
                    <a:hueMod val="91000"/>
                    <a:satMod val="164000"/>
                    <a:lumMod val="74000"/>
                  </a:schemeClr>
                  <a:schemeClr val="dk2">
                    <a:hueMod val="124000"/>
                    <a:satMod val="140000"/>
                    <a:lumMod val="142000"/>
                  </a:schemeClr>
                </a:duotone>
                <a:extLst>
                  <a:ext uri="{28A0092B-C50C-407E-A947-70E740481C1C}">
                    <a14:useLocalDpi xmlns:a14="http://schemas.microsoft.com/office/drawing/2010/main"/>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D0129008-8250-4C00-B304-1B16DC775582}" type="datetimeFigureOut">
              <a:rPr lang="es-GT" smtClean="0"/>
              <a:t>18/10/2025</a:t>
            </a:fld>
            <a:endParaRPr lang="es-GT"/>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s-GT"/>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316C12D6-EE32-4F6C-9E4F-5125B6D34B2F}" type="slidenum">
              <a:rPr lang="es-GT" smtClean="0"/>
              <a:t>‹Nº›</a:t>
            </a:fld>
            <a:endParaRPr lang="es-GT"/>
          </a:p>
        </p:txBody>
      </p:sp>
    </p:spTree>
    <p:extLst>
      <p:ext uri="{BB962C8B-B14F-4D97-AF65-F5344CB8AC3E}">
        <p14:creationId xmlns:p14="http://schemas.microsoft.com/office/powerpoint/2010/main" val="207377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cstate="email">
                <a:duotone>
                  <a:schemeClr val="dk2">
                    <a:shade val="69000"/>
                    <a:hueMod val="91000"/>
                    <a:satMod val="164000"/>
                    <a:lumMod val="74000"/>
                  </a:schemeClr>
                  <a:schemeClr val="dk2">
                    <a:hueMod val="124000"/>
                    <a:satMod val="140000"/>
                    <a:lumMod val="142000"/>
                  </a:schemeClr>
                </a:duotone>
                <a:extLst>
                  <a:ext uri="{28A0092B-C50C-407E-A947-70E740481C1C}">
                    <a14:useLocalDpi xmlns:a14="http://schemas.microsoft.com/office/drawing/2010/main"/>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D0129008-8250-4C00-B304-1B16DC775582}" type="datetimeFigureOut">
              <a:rPr lang="es-GT" smtClean="0"/>
              <a:t>18/10/2025</a:t>
            </a:fld>
            <a:endParaRPr lang="es-GT"/>
          </a:p>
        </p:txBody>
      </p:sp>
      <p:sp>
        <p:nvSpPr>
          <p:cNvPr id="6" name="Footer Placeholder 5"/>
          <p:cNvSpPr>
            <a:spLocks noGrp="1"/>
          </p:cNvSpPr>
          <p:nvPr>
            <p:ph type="ftr" sz="quarter" idx="11"/>
          </p:nvPr>
        </p:nvSpPr>
        <p:spPr/>
        <p:txBody>
          <a:bodyPr/>
          <a:lstStyle/>
          <a:p>
            <a:endParaRPr lang="es-GT"/>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16C12D6-EE32-4F6C-9E4F-5125B6D34B2F}" type="slidenum">
              <a:rPr lang="es-GT" smtClean="0"/>
              <a:t>‹Nº›</a:t>
            </a:fld>
            <a:endParaRPr lang="es-GT"/>
          </a:p>
        </p:txBody>
      </p:sp>
    </p:spTree>
    <p:extLst>
      <p:ext uri="{BB962C8B-B14F-4D97-AF65-F5344CB8AC3E}">
        <p14:creationId xmlns:p14="http://schemas.microsoft.com/office/powerpoint/2010/main" val="2504669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ítulo y descripció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cstate="email">
                <a:duotone>
                  <a:schemeClr val="dk2">
                    <a:shade val="69000"/>
                    <a:hueMod val="91000"/>
                    <a:satMod val="164000"/>
                    <a:lumMod val="74000"/>
                  </a:schemeClr>
                  <a:schemeClr val="dk2">
                    <a:hueMod val="124000"/>
                    <a:satMod val="140000"/>
                    <a:lumMod val="142000"/>
                  </a:schemeClr>
                </a:duotone>
                <a:extLst>
                  <a:ext uri="{28A0092B-C50C-407E-A947-70E740481C1C}">
                    <a14:useLocalDpi xmlns:a14="http://schemas.microsoft.com/office/drawing/2010/main"/>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s-ES" smtClean="0"/>
              <a:t>Haga clic para modificar el estilo de título del patrón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0129008-8250-4C00-B304-1B16DC775582}" type="datetimeFigureOut">
              <a:rPr lang="es-GT" smtClean="0"/>
              <a:t>18/10/2025</a:t>
            </a:fld>
            <a:endParaRPr lang="es-GT"/>
          </a:p>
        </p:txBody>
      </p:sp>
      <p:sp>
        <p:nvSpPr>
          <p:cNvPr id="5" name="Footer Placeholder 4"/>
          <p:cNvSpPr>
            <a:spLocks noGrp="1"/>
          </p:cNvSpPr>
          <p:nvPr>
            <p:ph type="ftr" sz="quarter" idx="11"/>
          </p:nvPr>
        </p:nvSpPr>
        <p:spPr/>
        <p:txBody>
          <a:bodyPr/>
          <a:lstStyle/>
          <a:p>
            <a:endParaRPr lang="es-GT"/>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16C12D6-EE32-4F6C-9E4F-5125B6D34B2F}" type="slidenum">
              <a:rPr lang="es-GT" smtClean="0"/>
              <a:t>‹Nº›</a:t>
            </a:fld>
            <a:endParaRPr lang="es-GT"/>
          </a:p>
        </p:txBody>
      </p:sp>
    </p:spTree>
    <p:extLst>
      <p:ext uri="{BB962C8B-B14F-4D97-AF65-F5344CB8AC3E}">
        <p14:creationId xmlns:p14="http://schemas.microsoft.com/office/powerpoint/2010/main" val="2636932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 con descripció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cstate="email">
                <a:duotone>
                  <a:schemeClr val="dk2">
                    <a:shade val="69000"/>
                    <a:hueMod val="91000"/>
                    <a:satMod val="164000"/>
                    <a:lumMod val="74000"/>
                  </a:schemeClr>
                  <a:schemeClr val="dk2">
                    <a:hueMod val="124000"/>
                    <a:satMod val="140000"/>
                    <a:lumMod val="142000"/>
                  </a:schemeClr>
                </a:duotone>
                <a:extLst>
                  <a:ext uri="{28A0092B-C50C-407E-A947-70E740481C1C}">
                    <a14:useLocalDpi xmlns:a14="http://schemas.microsoft.com/office/drawing/2010/main"/>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s-ES" smtClean="0"/>
              <a:t>Haga clic para modificar el estilo de título del patrón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0129008-8250-4C00-B304-1B16DC775582}" type="datetimeFigureOut">
              <a:rPr lang="es-GT" smtClean="0"/>
              <a:t>18/10/2025</a:t>
            </a:fld>
            <a:endParaRPr lang="es-GT"/>
          </a:p>
        </p:txBody>
      </p:sp>
      <p:sp>
        <p:nvSpPr>
          <p:cNvPr id="5" name="Footer Placeholder 4"/>
          <p:cNvSpPr>
            <a:spLocks noGrp="1"/>
          </p:cNvSpPr>
          <p:nvPr>
            <p:ph type="ftr" sz="quarter" idx="11"/>
          </p:nvPr>
        </p:nvSpPr>
        <p:spPr/>
        <p:txBody>
          <a:bodyPr/>
          <a:lstStyle/>
          <a:p>
            <a:endParaRPr lang="es-GT"/>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16C12D6-EE32-4F6C-9E4F-5125B6D34B2F}" type="slidenum">
              <a:rPr lang="es-GT" smtClean="0"/>
              <a:t>‹Nº›</a:t>
            </a:fld>
            <a:endParaRPr lang="es-GT"/>
          </a:p>
        </p:txBody>
      </p:sp>
    </p:spTree>
    <p:extLst>
      <p:ext uri="{BB962C8B-B14F-4D97-AF65-F5344CB8AC3E}">
        <p14:creationId xmlns:p14="http://schemas.microsoft.com/office/powerpoint/2010/main" val="30534212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Tarjeta de nombr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cstate="email">
                <a:duotone>
                  <a:schemeClr val="dk2">
                    <a:shade val="69000"/>
                    <a:hueMod val="91000"/>
                    <a:satMod val="164000"/>
                    <a:lumMod val="74000"/>
                  </a:schemeClr>
                  <a:schemeClr val="dk2">
                    <a:hueMod val="124000"/>
                    <a:satMod val="140000"/>
                    <a:lumMod val="142000"/>
                  </a:schemeClr>
                </a:duotone>
                <a:extLst>
                  <a:ext uri="{28A0092B-C50C-407E-A947-70E740481C1C}">
                    <a14:useLocalDpi xmlns:a14="http://schemas.microsoft.com/office/drawing/2010/main"/>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0129008-8250-4C00-B304-1B16DC775582}" type="datetimeFigureOut">
              <a:rPr lang="es-GT" smtClean="0"/>
              <a:t>18/10/2025</a:t>
            </a:fld>
            <a:endParaRPr lang="es-GT"/>
          </a:p>
        </p:txBody>
      </p:sp>
      <p:sp>
        <p:nvSpPr>
          <p:cNvPr id="5" name="Footer Placeholder 4"/>
          <p:cNvSpPr>
            <a:spLocks noGrp="1"/>
          </p:cNvSpPr>
          <p:nvPr>
            <p:ph type="ftr" sz="quarter" idx="11"/>
          </p:nvPr>
        </p:nvSpPr>
        <p:spPr/>
        <p:txBody>
          <a:bodyPr/>
          <a:lstStyle/>
          <a:p>
            <a:endParaRPr lang="es-GT"/>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16C12D6-EE32-4F6C-9E4F-5125B6D34B2F}" type="slidenum">
              <a:rPr lang="es-GT" smtClean="0"/>
              <a:t>‹Nº›</a:t>
            </a:fld>
            <a:endParaRPr lang="es-GT"/>
          </a:p>
        </p:txBody>
      </p:sp>
    </p:spTree>
    <p:extLst>
      <p:ext uri="{BB962C8B-B14F-4D97-AF65-F5344CB8AC3E}">
        <p14:creationId xmlns:p14="http://schemas.microsoft.com/office/powerpoint/2010/main" val="38375795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0129008-8250-4C00-B304-1B16DC775582}" type="datetimeFigureOut">
              <a:rPr lang="es-GT" smtClean="0"/>
              <a:t>18/10/2025</a:t>
            </a:fld>
            <a:endParaRPr lang="es-GT"/>
          </a:p>
        </p:txBody>
      </p:sp>
      <p:sp>
        <p:nvSpPr>
          <p:cNvPr id="8" name="Footer Placeholder 7"/>
          <p:cNvSpPr>
            <a:spLocks noGrp="1"/>
          </p:cNvSpPr>
          <p:nvPr>
            <p:ph type="ftr" sz="quarter" idx="11"/>
          </p:nvPr>
        </p:nvSpPr>
        <p:spPr/>
        <p:txBody>
          <a:bodyPr/>
          <a:lstStyle/>
          <a:p>
            <a:endParaRPr lang="es-GT"/>
          </a:p>
        </p:txBody>
      </p:sp>
      <p:sp>
        <p:nvSpPr>
          <p:cNvPr id="9" name="Slide Number Placeholder 8"/>
          <p:cNvSpPr>
            <a:spLocks noGrp="1"/>
          </p:cNvSpPr>
          <p:nvPr>
            <p:ph type="sldNum" sz="quarter" idx="12"/>
          </p:nvPr>
        </p:nvSpPr>
        <p:spPr/>
        <p:txBody>
          <a:bodyPr/>
          <a:lstStyle/>
          <a:p>
            <a:fld id="{316C12D6-EE32-4F6C-9E4F-5125B6D34B2F}" type="slidenum">
              <a:rPr lang="es-GT" smtClean="0"/>
              <a:t>‹Nº›</a:t>
            </a:fld>
            <a:endParaRPr lang="es-GT"/>
          </a:p>
        </p:txBody>
      </p:sp>
    </p:spTree>
    <p:extLst>
      <p:ext uri="{BB962C8B-B14F-4D97-AF65-F5344CB8AC3E}">
        <p14:creationId xmlns:p14="http://schemas.microsoft.com/office/powerpoint/2010/main" val="11949526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0129008-8250-4C00-B304-1B16DC775582}" type="datetimeFigureOut">
              <a:rPr lang="es-GT" smtClean="0"/>
              <a:t>18/10/2025</a:t>
            </a:fld>
            <a:endParaRPr lang="es-GT"/>
          </a:p>
        </p:txBody>
      </p:sp>
      <p:sp>
        <p:nvSpPr>
          <p:cNvPr id="8" name="Footer Placeholder 7"/>
          <p:cNvSpPr>
            <a:spLocks noGrp="1"/>
          </p:cNvSpPr>
          <p:nvPr>
            <p:ph type="ftr" sz="quarter" idx="11"/>
          </p:nvPr>
        </p:nvSpPr>
        <p:spPr>
          <a:xfrm>
            <a:off x="561111" y="6391838"/>
            <a:ext cx="3644282" cy="304801"/>
          </a:xfrm>
        </p:spPr>
        <p:txBody>
          <a:bodyPr/>
          <a:lstStyle/>
          <a:p>
            <a:endParaRPr lang="es-GT"/>
          </a:p>
        </p:txBody>
      </p:sp>
      <p:sp>
        <p:nvSpPr>
          <p:cNvPr id="9" name="Slide Number Placeholder 8"/>
          <p:cNvSpPr>
            <a:spLocks noGrp="1"/>
          </p:cNvSpPr>
          <p:nvPr>
            <p:ph type="sldNum" sz="quarter" idx="12"/>
          </p:nvPr>
        </p:nvSpPr>
        <p:spPr/>
        <p:txBody>
          <a:bodyPr/>
          <a:lstStyle/>
          <a:p>
            <a:fld id="{316C12D6-EE32-4F6C-9E4F-5125B6D34B2F}" type="slidenum">
              <a:rPr lang="es-GT" smtClean="0"/>
              <a:t>‹Nº›</a:t>
            </a:fld>
            <a:endParaRPr lang="es-GT"/>
          </a:p>
        </p:txBody>
      </p:sp>
    </p:spTree>
    <p:extLst>
      <p:ext uri="{BB962C8B-B14F-4D97-AF65-F5344CB8AC3E}">
        <p14:creationId xmlns:p14="http://schemas.microsoft.com/office/powerpoint/2010/main" val="39525374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D0129008-8250-4C00-B304-1B16DC775582}" type="datetimeFigureOut">
              <a:rPr lang="es-GT" smtClean="0"/>
              <a:t>18/10/2025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316C12D6-EE32-4F6C-9E4F-5125B6D34B2F}" type="slidenum">
              <a:rPr lang="es-GT" smtClean="0"/>
              <a:t>‹Nº›</a:t>
            </a:fld>
            <a:endParaRPr lang="es-GT"/>
          </a:p>
        </p:txBody>
      </p:sp>
    </p:spTree>
    <p:extLst>
      <p:ext uri="{BB962C8B-B14F-4D97-AF65-F5344CB8AC3E}">
        <p14:creationId xmlns:p14="http://schemas.microsoft.com/office/powerpoint/2010/main" val="9054140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cstate="email">
                <a:duotone>
                  <a:schemeClr val="dk2">
                    <a:shade val="69000"/>
                    <a:hueMod val="91000"/>
                    <a:satMod val="164000"/>
                    <a:lumMod val="74000"/>
                  </a:schemeClr>
                  <a:schemeClr val="dk2">
                    <a:hueMod val="124000"/>
                    <a:satMod val="140000"/>
                    <a:lumMod val="142000"/>
                  </a:schemeClr>
                </a:duotone>
                <a:extLst>
                  <a:ext uri="{28A0092B-C50C-407E-A947-70E740481C1C}">
                    <a14:useLocalDpi xmlns:a14="http://schemas.microsoft.com/office/drawing/2010/main"/>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D0129008-8250-4C00-B304-1B16DC775582}" type="datetimeFigureOut">
              <a:rPr lang="es-GT" smtClean="0"/>
              <a:t>18/10/2025</a:t>
            </a:fld>
            <a:endParaRPr lang="es-GT"/>
          </a:p>
        </p:txBody>
      </p:sp>
      <p:sp>
        <p:nvSpPr>
          <p:cNvPr id="5" name="Footer Placeholder 4"/>
          <p:cNvSpPr>
            <a:spLocks noGrp="1"/>
          </p:cNvSpPr>
          <p:nvPr>
            <p:ph type="ftr" sz="quarter" idx="11"/>
          </p:nvPr>
        </p:nvSpPr>
        <p:spPr/>
        <p:txBody>
          <a:bodyPr/>
          <a:lstStyle/>
          <a:p>
            <a:endParaRPr lang="es-GT"/>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16C12D6-EE32-4F6C-9E4F-5125B6D34B2F}" type="slidenum">
              <a:rPr lang="es-GT" smtClean="0"/>
              <a:t>‹Nº›</a:t>
            </a:fld>
            <a:endParaRPr lang="es-GT"/>
          </a:p>
        </p:txBody>
      </p:sp>
    </p:spTree>
    <p:extLst>
      <p:ext uri="{BB962C8B-B14F-4D97-AF65-F5344CB8AC3E}">
        <p14:creationId xmlns:p14="http://schemas.microsoft.com/office/powerpoint/2010/main" val="246454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0129008-8250-4C00-B304-1B16DC775582}" type="datetimeFigureOut">
              <a:rPr lang="es-GT" smtClean="0"/>
              <a:t>18/10/2025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316C12D6-EE32-4F6C-9E4F-5125B6D34B2F}" type="slidenum">
              <a:rPr lang="es-GT" smtClean="0"/>
              <a:t>‹Nº›</a:t>
            </a:fld>
            <a:endParaRPr lang="es-GT"/>
          </a:p>
        </p:txBody>
      </p:sp>
    </p:spTree>
    <p:extLst>
      <p:ext uri="{BB962C8B-B14F-4D97-AF65-F5344CB8AC3E}">
        <p14:creationId xmlns:p14="http://schemas.microsoft.com/office/powerpoint/2010/main" val="1404092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cstate="email">
                <a:duotone>
                  <a:schemeClr val="dk2">
                    <a:shade val="69000"/>
                    <a:hueMod val="91000"/>
                    <a:satMod val="164000"/>
                    <a:lumMod val="74000"/>
                  </a:schemeClr>
                  <a:schemeClr val="dk2">
                    <a:hueMod val="124000"/>
                    <a:satMod val="140000"/>
                    <a:lumMod val="142000"/>
                  </a:schemeClr>
                </a:duotone>
                <a:extLst>
                  <a:ext uri="{28A0092B-C50C-407E-A947-70E740481C1C}">
                    <a14:useLocalDpi xmlns:a14="http://schemas.microsoft.com/office/drawing/2010/main"/>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0129008-8250-4C00-B304-1B16DC775582}" type="datetimeFigureOut">
              <a:rPr lang="es-GT" smtClean="0"/>
              <a:t>18/10/2025</a:t>
            </a:fld>
            <a:endParaRPr lang="es-GT"/>
          </a:p>
        </p:txBody>
      </p:sp>
      <p:sp>
        <p:nvSpPr>
          <p:cNvPr id="5" name="Footer Placeholder 4"/>
          <p:cNvSpPr>
            <a:spLocks noGrp="1"/>
          </p:cNvSpPr>
          <p:nvPr>
            <p:ph type="ftr" sz="quarter" idx="11"/>
          </p:nvPr>
        </p:nvSpPr>
        <p:spPr/>
        <p:txBody>
          <a:bodyPr/>
          <a:lstStyle/>
          <a:p>
            <a:endParaRPr lang="es-GT"/>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16C12D6-EE32-4F6C-9E4F-5125B6D34B2F}" type="slidenum">
              <a:rPr lang="es-GT" smtClean="0"/>
              <a:t>‹Nº›</a:t>
            </a:fld>
            <a:endParaRPr lang="es-GT"/>
          </a:p>
        </p:txBody>
      </p:sp>
    </p:spTree>
    <p:extLst>
      <p:ext uri="{BB962C8B-B14F-4D97-AF65-F5344CB8AC3E}">
        <p14:creationId xmlns:p14="http://schemas.microsoft.com/office/powerpoint/2010/main" val="2635205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D0129008-8250-4C00-B304-1B16DC775582}" type="datetimeFigureOut">
              <a:rPr lang="es-GT" smtClean="0"/>
              <a:t>18/10/2025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316C12D6-EE32-4F6C-9E4F-5125B6D34B2F}" type="slidenum">
              <a:rPr lang="es-GT" smtClean="0"/>
              <a:t>‹Nº›</a:t>
            </a:fld>
            <a:endParaRPr lang="es-GT"/>
          </a:p>
        </p:txBody>
      </p:sp>
    </p:spTree>
    <p:extLst>
      <p:ext uri="{BB962C8B-B14F-4D97-AF65-F5344CB8AC3E}">
        <p14:creationId xmlns:p14="http://schemas.microsoft.com/office/powerpoint/2010/main" val="689967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D0129008-8250-4C00-B304-1B16DC775582}" type="datetimeFigureOut">
              <a:rPr lang="es-GT" smtClean="0"/>
              <a:t>18/10/2025</a:t>
            </a:fld>
            <a:endParaRPr lang="es-GT"/>
          </a:p>
        </p:txBody>
      </p:sp>
      <p:sp>
        <p:nvSpPr>
          <p:cNvPr id="8" name="Footer Placeholder 7"/>
          <p:cNvSpPr>
            <a:spLocks noGrp="1"/>
          </p:cNvSpPr>
          <p:nvPr>
            <p:ph type="ftr" sz="quarter" idx="11"/>
          </p:nvPr>
        </p:nvSpPr>
        <p:spPr/>
        <p:txBody>
          <a:bodyPr/>
          <a:lstStyle/>
          <a:p>
            <a:endParaRPr lang="es-GT"/>
          </a:p>
        </p:txBody>
      </p:sp>
      <p:sp>
        <p:nvSpPr>
          <p:cNvPr id="9" name="Slide Number Placeholder 8"/>
          <p:cNvSpPr>
            <a:spLocks noGrp="1"/>
          </p:cNvSpPr>
          <p:nvPr>
            <p:ph type="sldNum" sz="quarter" idx="12"/>
          </p:nvPr>
        </p:nvSpPr>
        <p:spPr/>
        <p:txBody>
          <a:bodyPr/>
          <a:lstStyle/>
          <a:p>
            <a:fld id="{316C12D6-EE32-4F6C-9E4F-5125B6D34B2F}" type="slidenum">
              <a:rPr lang="es-GT" smtClean="0"/>
              <a:t>‹Nº›</a:t>
            </a:fld>
            <a:endParaRPr lang="es-GT"/>
          </a:p>
        </p:txBody>
      </p:sp>
    </p:spTree>
    <p:extLst>
      <p:ext uri="{BB962C8B-B14F-4D97-AF65-F5344CB8AC3E}">
        <p14:creationId xmlns:p14="http://schemas.microsoft.com/office/powerpoint/2010/main" val="2761281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D0129008-8250-4C00-B304-1B16DC775582}" type="datetimeFigureOut">
              <a:rPr lang="es-GT" smtClean="0"/>
              <a:t>18/10/2025</a:t>
            </a:fld>
            <a:endParaRPr lang="es-GT"/>
          </a:p>
        </p:txBody>
      </p:sp>
      <p:sp>
        <p:nvSpPr>
          <p:cNvPr id="4" name="Footer Placeholder 3"/>
          <p:cNvSpPr>
            <a:spLocks noGrp="1"/>
          </p:cNvSpPr>
          <p:nvPr>
            <p:ph type="ftr" sz="quarter" idx="11"/>
          </p:nvPr>
        </p:nvSpPr>
        <p:spPr/>
        <p:txBody>
          <a:bodyPr/>
          <a:lstStyle/>
          <a:p>
            <a:endParaRPr lang="es-GT"/>
          </a:p>
        </p:txBody>
      </p:sp>
      <p:sp>
        <p:nvSpPr>
          <p:cNvPr id="5" name="Slide Number Placeholder 4"/>
          <p:cNvSpPr>
            <a:spLocks noGrp="1"/>
          </p:cNvSpPr>
          <p:nvPr>
            <p:ph type="sldNum" sz="quarter" idx="12"/>
          </p:nvPr>
        </p:nvSpPr>
        <p:spPr/>
        <p:txBody>
          <a:bodyPr/>
          <a:lstStyle/>
          <a:p>
            <a:fld id="{316C12D6-EE32-4F6C-9E4F-5125B6D34B2F}" type="slidenum">
              <a:rPr lang="es-GT" smtClean="0"/>
              <a:t>‹Nº›</a:t>
            </a:fld>
            <a:endParaRPr lang="es-GT"/>
          </a:p>
        </p:txBody>
      </p:sp>
    </p:spTree>
    <p:extLst>
      <p:ext uri="{BB962C8B-B14F-4D97-AF65-F5344CB8AC3E}">
        <p14:creationId xmlns:p14="http://schemas.microsoft.com/office/powerpoint/2010/main" val="2927567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129008-8250-4C00-B304-1B16DC775582}" type="datetimeFigureOut">
              <a:rPr lang="es-GT" smtClean="0"/>
              <a:t>18/10/2025</a:t>
            </a:fld>
            <a:endParaRPr lang="es-GT"/>
          </a:p>
        </p:txBody>
      </p:sp>
      <p:sp>
        <p:nvSpPr>
          <p:cNvPr id="3" name="Footer Placeholder 2"/>
          <p:cNvSpPr>
            <a:spLocks noGrp="1"/>
          </p:cNvSpPr>
          <p:nvPr>
            <p:ph type="ftr" sz="quarter" idx="11"/>
          </p:nvPr>
        </p:nvSpPr>
        <p:spPr/>
        <p:txBody>
          <a:bodyPr/>
          <a:lstStyle/>
          <a:p>
            <a:endParaRPr lang="es-GT"/>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316C12D6-EE32-4F6C-9E4F-5125B6D34B2F}" type="slidenum">
              <a:rPr lang="es-GT" smtClean="0"/>
              <a:t>‹Nº›</a:t>
            </a:fld>
            <a:endParaRPr lang="es-GT"/>
          </a:p>
        </p:txBody>
      </p:sp>
    </p:spTree>
    <p:extLst>
      <p:ext uri="{BB962C8B-B14F-4D97-AF65-F5344CB8AC3E}">
        <p14:creationId xmlns:p14="http://schemas.microsoft.com/office/powerpoint/2010/main" val="538722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cstate="email">
                <a:duotone>
                  <a:schemeClr val="dk2">
                    <a:shade val="69000"/>
                    <a:hueMod val="91000"/>
                    <a:satMod val="164000"/>
                    <a:lumMod val="74000"/>
                  </a:schemeClr>
                  <a:schemeClr val="dk2">
                    <a:hueMod val="124000"/>
                    <a:satMod val="140000"/>
                    <a:lumMod val="142000"/>
                  </a:schemeClr>
                </a:duotone>
                <a:extLst>
                  <a:ext uri="{28A0092B-C50C-407E-A947-70E740481C1C}">
                    <a14:useLocalDpi xmlns:a14="http://schemas.microsoft.com/office/drawing/2010/main"/>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D0129008-8250-4C00-B304-1B16DC775582}" type="datetimeFigureOut">
              <a:rPr lang="es-GT" smtClean="0"/>
              <a:t>18/10/2025</a:t>
            </a:fld>
            <a:endParaRPr lang="es-GT"/>
          </a:p>
        </p:txBody>
      </p:sp>
      <p:sp>
        <p:nvSpPr>
          <p:cNvPr id="6" name="Footer Placeholder 5"/>
          <p:cNvSpPr>
            <a:spLocks noGrp="1"/>
          </p:cNvSpPr>
          <p:nvPr>
            <p:ph type="ftr" sz="quarter" idx="11"/>
          </p:nvPr>
        </p:nvSpPr>
        <p:spPr/>
        <p:txBody>
          <a:bodyPr/>
          <a:lstStyle/>
          <a:p>
            <a:endParaRPr lang="es-GT"/>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16C12D6-EE32-4F6C-9E4F-5125B6D34B2F}" type="slidenum">
              <a:rPr lang="es-GT" smtClean="0"/>
              <a:t>‹Nº›</a:t>
            </a:fld>
            <a:endParaRPr lang="es-GT"/>
          </a:p>
        </p:txBody>
      </p:sp>
    </p:spTree>
    <p:extLst>
      <p:ext uri="{BB962C8B-B14F-4D97-AF65-F5344CB8AC3E}">
        <p14:creationId xmlns:p14="http://schemas.microsoft.com/office/powerpoint/2010/main" val="2209693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cstate="email">
                <a:duotone>
                  <a:schemeClr val="dk2">
                    <a:shade val="69000"/>
                    <a:hueMod val="91000"/>
                    <a:satMod val="164000"/>
                    <a:lumMod val="74000"/>
                  </a:schemeClr>
                  <a:schemeClr val="dk2">
                    <a:hueMod val="124000"/>
                    <a:satMod val="140000"/>
                    <a:lumMod val="142000"/>
                  </a:schemeClr>
                </a:duotone>
                <a:extLst>
                  <a:ext uri="{28A0092B-C50C-407E-A947-70E740481C1C}">
                    <a14:useLocalDpi xmlns:a14="http://schemas.microsoft.com/office/drawing/2010/main"/>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s-ES" smtClean="0"/>
              <a:t>Haga clic en el icono para agregar una imagen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D0129008-8250-4C00-B304-1B16DC775582}" type="datetimeFigureOut">
              <a:rPr lang="es-GT" smtClean="0"/>
              <a:t>18/10/2025</a:t>
            </a:fld>
            <a:endParaRPr lang="es-GT"/>
          </a:p>
        </p:txBody>
      </p:sp>
      <p:sp>
        <p:nvSpPr>
          <p:cNvPr id="6" name="Footer Placeholder 5"/>
          <p:cNvSpPr>
            <a:spLocks noGrp="1"/>
          </p:cNvSpPr>
          <p:nvPr>
            <p:ph type="ftr" sz="quarter" idx="11"/>
          </p:nvPr>
        </p:nvSpPr>
        <p:spPr/>
        <p:txBody>
          <a:bodyPr/>
          <a:lstStyle/>
          <a:p>
            <a:endParaRPr lang="es-GT"/>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16C12D6-EE32-4F6C-9E4F-5125B6D34B2F}" type="slidenum">
              <a:rPr lang="es-GT" smtClean="0"/>
              <a:t>‹Nº›</a:t>
            </a:fld>
            <a:endParaRPr lang="es-GT"/>
          </a:p>
        </p:txBody>
      </p:sp>
    </p:spTree>
    <p:extLst>
      <p:ext uri="{BB962C8B-B14F-4D97-AF65-F5344CB8AC3E}">
        <p14:creationId xmlns:p14="http://schemas.microsoft.com/office/powerpoint/2010/main" val="272750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cstate="email">
                <a:duotone>
                  <a:schemeClr val="dk2">
                    <a:shade val="69000"/>
                    <a:hueMod val="91000"/>
                    <a:satMod val="164000"/>
                    <a:lumMod val="74000"/>
                  </a:schemeClr>
                  <a:schemeClr val="dk2">
                    <a:hueMod val="124000"/>
                    <a:satMod val="140000"/>
                    <a:lumMod val="142000"/>
                  </a:schemeClr>
                </a:duotone>
                <a:extLst>
                  <a:ext uri="{28A0092B-C50C-407E-A947-70E740481C1C}">
                    <a14:useLocalDpi xmlns:a14="http://schemas.microsoft.com/office/drawing/2010/main"/>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D0129008-8250-4C00-B304-1B16DC775582}" type="datetimeFigureOut">
              <a:rPr lang="es-GT" smtClean="0"/>
              <a:t>18/10/2025</a:t>
            </a:fld>
            <a:endParaRPr lang="es-GT"/>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s-GT"/>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316C12D6-EE32-4F6C-9E4F-5125B6D34B2F}" type="slidenum">
              <a:rPr lang="es-GT" smtClean="0"/>
              <a:t>‹Nº›</a:t>
            </a:fld>
            <a:endParaRPr lang="es-GT"/>
          </a:p>
        </p:txBody>
      </p:sp>
    </p:spTree>
    <p:extLst>
      <p:ext uri="{BB962C8B-B14F-4D97-AF65-F5344CB8AC3E}">
        <p14:creationId xmlns:p14="http://schemas.microsoft.com/office/powerpoint/2010/main" val="20941001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15.jpeg"/><Relationship Id="rId1" Type="http://schemas.openxmlformats.org/officeDocument/2006/relationships/slideLayout" Target="../slideLayouts/slideLayout2.xml"/><Relationship Id="rId4" Type="http://schemas.openxmlformats.org/officeDocument/2006/relationships/image" Target="../media/image1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err="1" smtClean="0"/>
              <a:t>Nataly</a:t>
            </a:r>
            <a:r>
              <a:rPr lang="es-ES" dirty="0" smtClean="0"/>
              <a:t> </a:t>
            </a:r>
            <a:r>
              <a:rPr lang="es-ES" dirty="0" err="1" smtClean="0"/>
              <a:t>Rashell</a:t>
            </a:r>
            <a:r>
              <a:rPr lang="es-ES" dirty="0" smtClean="0"/>
              <a:t> García Santos</a:t>
            </a:r>
            <a:endParaRPr lang="es-GT" dirty="0"/>
          </a:p>
        </p:txBody>
      </p:sp>
      <p:sp>
        <p:nvSpPr>
          <p:cNvPr id="3" name="Subtítulo 2"/>
          <p:cNvSpPr>
            <a:spLocks noGrp="1"/>
          </p:cNvSpPr>
          <p:nvPr>
            <p:ph type="subTitle" idx="1"/>
          </p:nvPr>
        </p:nvSpPr>
        <p:spPr/>
        <p:txBody>
          <a:bodyPr/>
          <a:lstStyle/>
          <a:p>
            <a:r>
              <a:rPr lang="es-ES" dirty="0" smtClean="0"/>
              <a:t>Computación sábados de 8:00 a 9:00</a:t>
            </a:r>
            <a:endParaRPr lang="es-GT" dirty="0"/>
          </a:p>
        </p:txBody>
      </p:sp>
    </p:spTree>
    <p:extLst>
      <p:ext uri="{BB962C8B-B14F-4D97-AF65-F5344CB8AC3E}">
        <p14:creationId xmlns:p14="http://schemas.microsoft.com/office/powerpoint/2010/main" val="139662844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7" presetClass="emph" presetSubtype="0" fill="remove" grpId="0" nodeType="clickEffect">
                                  <p:stCondLst>
                                    <p:cond delay="0"/>
                                  </p:stCondLst>
                                  <p:childTnLst>
                                    <p:animClr clrSpc="rgb" dir="cw">
                                      <p:cBhvr override="childStyle">
                                        <p:cTn id="10" dur="250" autoRev="1" fill="remove"/>
                                        <p:tgtEl>
                                          <p:spTgt spid="3">
                                            <p:txEl>
                                              <p:pRg st="0" end="0"/>
                                            </p:txEl>
                                          </p:spTgt>
                                        </p:tgtEl>
                                        <p:attrNameLst>
                                          <p:attrName>style.color</p:attrName>
                                        </p:attrNameLst>
                                      </p:cBhvr>
                                      <p:to>
                                        <a:schemeClr val="bg1"/>
                                      </p:to>
                                    </p:animClr>
                                    <p:animClr clrSpc="rgb" dir="cw">
                                      <p:cBhvr>
                                        <p:cTn id="11" dur="250" autoRev="1" fill="remove"/>
                                        <p:tgtEl>
                                          <p:spTgt spid="3">
                                            <p:txEl>
                                              <p:pRg st="0" end="0"/>
                                            </p:txEl>
                                          </p:spTgt>
                                        </p:tgtEl>
                                        <p:attrNameLst>
                                          <p:attrName>fillcolor</p:attrName>
                                        </p:attrNameLst>
                                      </p:cBhvr>
                                      <p:to>
                                        <a:schemeClr val="bg1"/>
                                      </p:to>
                                    </p:animClr>
                                    <p:set>
                                      <p:cBhvr>
                                        <p:cTn id="12" dur="250" autoRev="1" fill="remove"/>
                                        <p:tgtEl>
                                          <p:spTgt spid="3">
                                            <p:txEl>
                                              <p:pRg st="0" end="0"/>
                                            </p:txEl>
                                          </p:spTgt>
                                        </p:tgtEl>
                                        <p:attrNameLst>
                                          <p:attrName>fill.type</p:attrName>
                                        </p:attrNameLst>
                                      </p:cBhvr>
                                      <p:to>
                                        <p:strVal val="solid"/>
                                      </p:to>
                                    </p:set>
                                    <p:set>
                                      <p:cBhvr>
                                        <p:cTn id="13" dur="250" autoRev="1" fill="remove"/>
                                        <p:tgtEl>
                                          <p:spTgt spid="3">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Pantalla o monitor</a:t>
            </a:r>
            <a:endParaRPr lang="es-GT" dirty="0"/>
          </a:p>
        </p:txBody>
      </p:sp>
      <p:sp>
        <p:nvSpPr>
          <p:cNvPr id="4" name="Marcador de contenido 3"/>
          <p:cNvSpPr>
            <a:spLocks noGrp="1"/>
          </p:cNvSpPr>
          <p:nvPr>
            <p:ph sz="half" idx="1"/>
          </p:nvPr>
        </p:nvSpPr>
        <p:spPr/>
        <p:txBody>
          <a:bodyPr>
            <a:normAutofit/>
          </a:bodyPr>
          <a:lstStyle/>
          <a:p>
            <a:pPr algn="just"/>
            <a:r>
              <a:rPr lang="es-ES" dirty="0" smtClean="0"/>
              <a:t>La pantalla del computador, también llamada monitor, es el dispositivo de salida principal que muestra información visual como texto, imágenes y videos, y permite al usuario interactuar con la computadora al ver lo que se está haciendo en ella. Recibe señales de la tarjeta gráfica para interpretar y proyectar la información en su superficie, siendo esencial para el uso de cualquier computadora. </a:t>
            </a:r>
          </a:p>
          <a:p>
            <a:endParaRPr lang="es-GT" dirty="0"/>
          </a:p>
        </p:txBody>
      </p:sp>
      <p:pic>
        <p:nvPicPr>
          <p:cNvPr id="7" name="Marcador de contenido 6"/>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6678837" y="2603500"/>
            <a:ext cx="4340818" cy="3733800"/>
          </a:xfrm>
        </p:spPr>
      </p:pic>
    </p:spTree>
    <p:extLst>
      <p:ext uri="{BB962C8B-B14F-4D97-AF65-F5344CB8AC3E}">
        <p14:creationId xmlns:p14="http://schemas.microsoft.com/office/powerpoint/2010/main" val="246392043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grpId="0" nodeType="clickEffect">
                                  <p:stCondLst>
                                    <p:cond delay="0"/>
                                  </p:stCondLst>
                                  <p:iterate type="lt">
                                    <p:tmPct val="4000"/>
                                  </p:iterate>
                                  <p:childTnLst>
                                    <p:set>
                                      <p:cBhvr override="childStyle">
                                        <p:cTn id="6" dur="500" fill="hold"/>
                                        <p:tgtEl>
                                          <p:spTgt spid="4">
                                            <p:txEl>
                                              <p:pRg st="0" end="0"/>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CPU o case</a:t>
            </a:r>
            <a:endParaRPr lang="es-GT" dirty="0"/>
          </a:p>
        </p:txBody>
      </p:sp>
      <p:sp>
        <p:nvSpPr>
          <p:cNvPr id="3" name="Marcador de contenido 2"/>
          <p:cNvSpPr>
            <a:spLocks noGrp="1"/>
          </p:cNvSpPr>
          <p:nvPr>
            <p:ph sz="half" idx="1"/>
          </p:nvPr>
        </p:nvSpPr>
        <p:spPr/>
        <p:txBody>
          <a:bodyPr>
            <a:normAutofit/>
          </a:bodyPr>
          <a:lstStyle/>
          <a:p>
            <a:pPr algn="just"/>
            <a:r>
              <a:rPr lang="es-ES" dirty="0" smtClean="0"/>
              <a:t>a CPU (Unidad Central de Procesamiento) es el cerebro de una computadora, ya que se encarga de ejecutar instrucciones y procesar datos. Es un chip que realiza las operaciones matemáticas y lógicas, gestiona las funciones del sistema y permite que la computadora realice múltiples tareas a la vez. Su función es vital para que cualquier dispositivo informático, desde un </a:t>
            </a:r>
            <a:r>
              <a:rPr lang="es-ES" dirty="0" err="1" smtClean="0"/>
              <a:t>smartphone</a:t>
            </a:r>
            <a:r>
              <a:rPr lang="es-ES" dirty="0" smtClean="0"/>
              <a:t> hasta una PC, funcione. </a:t>
            </a:r>
          </a:p>
          <a:p>
            <a:endParaRPr lang="es-GT" dirty="0"/>
          </a:p>
        </p:txBody>
      </p:sp>
      <p:pic>
        <p:nvPicPr>
          <p:cNvPr id="5" name="Marcador de contenido 4"/>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7073635" y="2603500"/>
            <a:ext cx="3484033" cy="3484033"/>
          </a:xfrm>
        </p:spPr>
      </p:pic>
    </p:spTree>
    <p:extLst>
      <p:ext uri="{BB962C8B-B14F-4D97-AF65-F5344CB8AC3E}">
        <p14:creationId xmlns:p14="http://schemas.microsoft.com/office/powerpoint/2010/main" val="3026844379"/>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xit" presetSubtype="32" fill="hold" grpId="0" nodeType="clickEffect">
                                  <p:stCondLst>
                                    <p:cond delay="0"/>
                                  </p:stCondLst>
                                  <p:childTnLst>
                                    <p:animEffect transition="out" filter="circle(out)">
                                      <p:cBhvr>
                                        <p:cTn id="6" dur="2000"/>
                                        <p:tgtEl>
                                          <p:spTgt spid="3">
                                            <p:txEl>
                                              <p:pRg st="0" end="0"/>
                                            </p:txEl>
                                          </p:spTgt>
                                        </p:tgtEl>
                                      </p:cBhvr>
                                    </p:animEffect>
                                    <p:set>
                                      <p:cBhvr>
                                        <p:cTn id="7"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Teclado</a:t>
            </a:r>
            <a:endParaRPr lang="es-GT" dirty="0"/>
          </a:p>
        </p:txBody>
      </p:sp>
      <p:sp>
        <p:nvSpPr>
          <p:cNvPr id="3" name="Marcador de contenido 2"/>
          <p:cNvSpPr>
            <a:spLocks noGrp="1"/>
          </p:cNvSpPr>
          <p:nvPr>
            <p:ph sz="half" idx="1"/>
          </p:nvPr>
        </p:nvSpPr>
        <p:spPr/>
        <p:txBody>
          <a:bodyPr>
            <a:normAutofit/>
          </a:bodyPr>
          <a:lstStyle/>
          <a:p>
            <a:pPr algn="just"/>
            <a:r>
              <a:rPr lang="es-ES" dirty="0" smtClean="0"/>
              <a:t>Un teclado es un dispositivo de entrada que permite introducir texto, números, símbolos y comandos en una computadora u otro dispositivo electrónico. Sirve como una de las principales herramientas de interacción, ya que permite escribir documentos, navegar por internet, controlar programas y ejecutar acciones a través de sus teclas. </a:t>
            </a:r>
          </a:p>
          <a:p>
            <a:endParaRPr lang="es-GT" dirty="0"/>
          </a:p>
        </p:txBody>
      </p:sp>
      <p:pic>
        <p:nvPicPr>
          <p:cNvPr id="5" name="Marcador de contenido 4"/>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6663267" y="3123297"/>
            <a:ext cx="4546600" cy="2112262"/>
          </a:xfrm>
        </p:spPr>
      </p:pic>
    </p:spTree>
    <p:extLst>
      <p:ext uri="{BB962C8B-B14F-4D97-AF65-F5344CB8AC3E}">
        <p14:creationId xmlns:p14="http://schemas.microsoft.com/office/powerpoint/2010/main" val="1715595665"/>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Mouse</a:t>
            </a:r>
            <a:endParaRPr lang="es-GT" dirty="0"/>
          </a:p>
        </p:txBody>
      </p:sp>
      <p:sp>
        <p:nvSpPr>
          <p:cNvPr id="3" name="Marcador de contenido 2"/>
          <p:cNvSpPr>
            <a:spLocks noGrp="1"/>
          </p:cNvSpPr>
          <p:nvPr>
            <p:ph sz="half" idx="1"/>
          </p:nvPr>
        </p:nvSpPr>
        <p:spPr/>
        <p:txBody>
          <a:bodyPr>
            <a:normAutofit/>
          </a:bodyPr>
          <a:lstStyle/>
          <a:p>
            <a:pPr algn="just"/>
            <a:r>
              <a:rPr lang="es-ES" dirty="0" smtClean="0"/>
              <a:t>Un mouse de computadora es un dispositivo de entrada que permite controlar el cursor en la pantalla para interactuar con programas y archivos mediante un puntero. Se utiliza para apuntar, hacer clic, arrastrar elementos y desplazarse por documentos usando sus botones (izquierdo y derecho) y, en modelos recientes, una rueda de desplazamiento. </a:t>
            </a:r>
          </a:p>
          <a:p>
            <a:endParaRPr lang="es-GT" dirty="0"/>
          </a:p>
        </p:txBody>
      </p:sp>
      <p:pic>
        <p:nvPicPr>
          <p:cNvPr id="5" name="Marcador de contenido 4"/>
          <p:cNvPicPr>
            <a:picLocks noGrp="1" noChangeAspect="1"/>
          </p:cNvPicPr>
          <p:nvPr>
            <p:ph sz="half" idx="2"/>
          </p:nvPr>
        </p:nvPicPr>
        <p:blipFill>
          <a:blip r:embed="rId2">
            <a:extLst>
              <a:ext uri="{28A0092B-C50C-407E-A947-70E740481C1C}">
                <a14:useLocalDpi xmlns:a14="http://schemas.microsoft.com/office/drawing/2010/main"/>
              </a:ext>
            </a:extLst>
          </a:blip>
          <a:stretch>
            <a:fillRect/>
          </a:stretch>
        </p:blipFill>
        <p:spPr>
          <a:xfrm>
            <a:off x="6739468" y="2800349"/>
            <a:ext cx="3822700" cy="3022601"/>
          </a:xfrm>
        </p:spPr>
      </p:pic>
    </p:spTree>
    <p:extLst>
      <p:ext uri="{BB962C8B-B14F-4D97-AF65-F5344CB8AC3E}">
        <p14:creationId xmlns:p14="http://schemas.microsoft.com/office/powerpoint/2010/main" val="915833840"/>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grpId="0" nodeType="clickEffect">
                                  <p:stCondLst>
                                    <p:cond delay="0"/>
                                  </p:stCondLst>
                                  <p:iterate type="lt">
                                    <p:tmAbs val="25"/>
                                  </p:iterate>
                                  <p:childTnLst>
                                    <p:set>
                                      <p:cBhvr override="childStyle">
                                        <p:cTn id="6" dur="indefinite"/>
                                        <p:tgtEl>
                                          <p:spTgt spid="3">
                                            <p:txEl>
                                              <p:pRg st="0" end="0"/>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Impresora</a:t>
            </a:r>
            <a:endParaRPr lang="es-GT" dirty="0"/>
          </a:p>
        </p:txBody>
      </p:sp>
      <p:sp>
        <p:nvSpPr>
          <p:cNvPr id="3" name="Marcador de contenido 2"/>
          <p:cNvSpPr>
            <a:spLocks noGrp="1"/>
          </p:cNvSpPr>
          <p:nvPr>
            <p:ph sz="half" idx="1"/>
          </p:nvPr>
        </p:nvSpPr>
        <p:spPr/>
        <p:txBody>
          <a:bodyPr>
            <a:normAutofit lnSpcReduction="10000"/>
          </a:bodyPr>
          <a:lstStyle/>
          <a:p>
            <a:pPr algn="just"/>
            <a:r>
              <a:rPr lang="es-ES" dirty="0" smtClean="0"/>
              <a:t>Una impresora es un dispositivo periférico que convierte información digital de una computadora en un formato físico y tangible, generalmente sobre papel, mediante la aplicación de texto o gráficos. Existen varios tipos de impresoras, como las de inyección de tinta, láser y 3D, que utilizan distintas tecnologías para lograr este proceso. Su función es hacer una reproducción de documentos o imágenes de manera rápida y eficiente. </a:t>
            </a:r>
          </a:p>
          <a:p>
            <a:endParaRPr lang="es-GT" dirty="0"/>
          </a:p>
        </p:txBody>
      </p:sp>
      <p:pic>
        <p:nvPicPr>
          <p:cNvPr id="6" name="Marcador de contenido 5"/>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6695221" y="2509883"/>
            <a:ext cx="4006646" cy="3808101"/>
          </a:xfrm>
        </p:spPr>
      </p:pic>
    </p:spTree>
    <p:extLst>
      <p:ext uri="{BB962C8B-B14F-4D97-AF65-F5344CB8AC3E}">
        <p14:creationId xmlns:p14="http://schemas.microsoft.com/office/powerpoint/2010/main" val="353154684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smtClean="0"/>
              <a:t>¡Gracias por ver mi presentación!</a:t>
            </a:r>
            <a:endParaRPr lang="es-GT" dirty="0"/>
          </a:p>
        </p:txBody>
      </p:sp>
      <p:pic>
        <p:nvPicPr>
          <p:cNvPr id="8" name="Marcador de contenido 7"/>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660399" y="2243667"/>
            <a:ext cx="4055534" cy="3916451"/>
          </a:xfrm>
        </p:spPr>
      </p:pic>
      <p:pic>
        <p:nvPicPr>
          <p:cNvPr id="10" name="Imagen 9"/>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4715933" y="2743202"/>
            <a:ext cx="4812880" cy="4114798"/>
          </a:xfrm>
          <a:prstGeom prst="rect">
            <a:avLst/>
          </a:prstGeom>
        </p:spPr>
      </p:pic>
      <p:pic>
        <p:nvPicPr>
          <p:cNvPr id="11" name="Imagen 10"/>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232479" y="2243667"/>
            <a:ext cx="1778002" cy="1553636"/>
          </a:xfrm>
          <a:prstGeom prst="rect">
            <a:avLst/>
          </a:prstGeom>
        </p:spPr>
      </p:pic>
    </p:spTree>
    <p:extLst>
      <p:ext uri="{BB962C8B-B14F-4D97-AF65-F5344CB8AC3E}">
        <p14:creationId xmlns:p14="http://schemas.microsoft.com/office/powerpoint/2010/main" val="396373398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42" presetClass="exit" presetSubtype="0" fill="hold" nodeType="clickEffect">
                                  <p:stCondLst>
                                    <p:cond delay="0"/>
                                  </p:stCondLst>
                                  <p:childTnLst>
                                    <p:animEffect transition="out" filter="fade">
                                      <p:cBhvr>
                                        <p:cTn id="11" dur="1000"/>
                                        <p:tgtEl>
                                          <p:spTgt spid="8"/>
                                        </p:tgtEl>
                                      </p:cBhvr>
                                    </p:animEffect>
                                    <p:anim calcmode="lin" valueType="num">
                                      <p:cBhvr>
                                        <p:cTn id="12" dur="1000"/>
                                        <p:tgtEl>
                                          <p:spTgt spid="8"/>
                                        </p:tgtEl>
                                        <p:attrNameLst>
                                          <p:attrName>ppt_x</p:attrName>
                                        </p:attrNameLst>
                                      </p:cBhvr>
                                      <p:tavLst>
                                        <p:tav tm="0">
                                          <p:val>
                                            <p:strVal val="ppt_x"/>
                                          </p:val>
                                        </p:tav>
                                        <p:tav tm="100000">
                                          <p:val>
                                            <p:strVal val="ppt_x"/>
                                          </p:val>
                                        </p:tav>
                                      </p:tavLst>
                                    </p:anim>
                                    <p:anim calcmode="lin" valueType="num">
                                      <p:cBhvr>
                                        <p:cTn id="13" dur="1000"/>
                                        <p:tgtEl>
                                          <p:spTgt spid="8"/>
                                        </p:tgtEl>
                                        <p:attrNameLst>
                                          <p:attrName>ppt_y</p:attrName>
                                        </p:attrNameLst>
                                      </p:cBhvr>
                                      <p:tavLst>
                                        <p:tav tm="0">
                                          <p:val>
                                            <p:strVal val="ppt_y"/>
                                          </p:val>
                                        </p:tav>
                                        <p:tav tm="100000">
                                          <p:val>
                                            <p:strVal val="ppt_y+.1"/>
                                          </p:val>
                                        </p:tav>
                                      </p:tavLst>
                                    </p:anim>
                                    <p:set>
                                      <p:cBhvr>
                                        <p:cTn id="14" dur="1" fill="hold">
                                          <p:stCondLst>
                                            <p:cond delay="999"/>
                                          </p:stCondLst>
                                        </p:cTn>
                                        <p:tgtEl>
                                          <p:spTgt spid="8"/>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42" presetClass="exit" presetSubtype="0" fill="hold" nodeType="clickEffect">
                                  <p:stCondLst>
                                    <p:cond delay="0"/>
                                  </p:stCondLst>
                                  <p:childTnLst>
                                    <p:animEffect transition="out" filter="fade">
                                      <p:cBhvr>
                                        <p:cTn id="18" dur="1000"/>
                                        <p:tgtEl>
                                          <p:spTgt spid="10"/>
                                        </p:tgtEl>
                                      </p:cBhvr>
                                    </p:animEffect>
                                    <p:anim calcmode="lin" valueType="num">
                                      <p:cBhvr>
                                        <p:cTn id="19" dur="1000"/>
                                        <p:tgtEl>
                                          <p:spTgt spid="10"/>
                                        </p:tgtEl>
                                        <p:attrNameLst>
                                          <p:attrName>ppt_x</p:attrName>
                                        </p:attrNameLst>
                                      </p:cBhvr>
                                      <p:tavLst>
                                        <p:tav tm="0">
                                          <p:val>
                                            <p:strVal val="ppt_x"/>
                                          </p:val>
                                        </p:tav>
                                        <p:tav tm="100000">
                                          <p:val>
                                            <p:strVal val="ppt_x"/>
                                          </p:val>
                                        </p:tav>
                                      </p:tavLst>
                                    </p:anim>
                                    <p:anim calcmode="lin" valueType="num">
                                      <p:cBhvr>
                                        <p:cTn id="20" dur="1000"/>
                                        <p:tgtEl>
                                          <p:spTgt spid="10"/>
                                        </p:tgtEl>
                                        <p:attrNameLst>
                                          <p:attrName>ppt_y</p:attrName>
                                        </p:attrNameLst>
                                      </p:cBhvr>
                                      <p:tavLst>
                                        <p:tav tm="0">
                                          <p:val>
                                            <p:strVal val="ppt_y"/>
                                          </p:val>
                                        </p:tav>
                                        <p:tav tm="100000">
                                          <p:val>
                                            <p:strVal val="ppt_y+.1"/>
                                          </p:val>
                                        </p:tav>
                                      </p:tavLst>
                                    </p:anim>
                                    <p:set>
                                      <p:cBhvr>
                                        <p:cTn id="21" dur="1" fill="hold">
                                          <p:stCondLst>
                                            <p:cond delay="999"/>
                                          </p:stCondLst>
                                        </p:cTn>
                                        <p:tgtEl>
                                          <p:spTgt spid="10"/>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42" presetClass="exit" presetSubtype="0" fill="hold" nodeType="clickEffect">
                                  <p:stCondLst>
                                    <p:cond delay="0"/>
                                  </p:stCondLst>
                                  <p:childTnLst>
                                    <p:animEffect transition="out" filter="fade">
                                      <p:cBhvr>
                                        <p:cTn id="25" dur="1000"/>
                                        <p:tgtEl>
                                          <p:spTgt spid="11"/>
                                        </p:tgtEl>
                                      </p:cBhvr>
                                    </p:animEffect>
                                    <p:anim calcmode="lin" valueType="num">
                                      <p:cBhvr>
                                        <p:cTn id="26" dur="1000"/>
                                        <p:tgtEl>
                                          <p:spTgt spid="11"/>
                                        </p:tgtEl>
                                        <p:attrNameLst>
                                          <p:attrName>ppt_x</p:attrName>
                                        </p:attrNameLst>
                                      </p:cBhvr>
                                      <p:tavLst>
                                        <p:tav tm="0">
                                          <p:val>
                                            <p:strVal val="ppt_x"/>
                                          </p:val>
                                        </p:tav>
                                        <p:tav tm="100000">
                                          <p:val>
                                            <p:strVal val="ppt_x"/>
                                          </p:val>
                                        </p:tav>
                                      </p:tavLst>
                                    </p:anim>
                                    <p:anim calcmode="lin" valueType="num">
                                      <p:cBhvr>
                                        <p:cTn id="27" dur="1000"/>
                                        <p:tgtEl>
                                          <p:spTgt spid="11"/>
                                        </p:tgtEl>
                                        <p:attrNameLst>
                                          <p:attrName>ppt_y</p:attrName>
                                        </p:attrNameLst>
                                      </p:cBhvr>
                                      <p:tavLst>
                                        <p:tav tm="0">
                                          <p:val>
                                            <p:strVal val="ppt_y"/>
                                          </p:val>
                                        </p:tav>
                                        <p:tav tm="100000">
                                          <p:val>
                                            <p:strVal val="ppt_y+.1"/>
                                          </p:val>
                                        </p:tav>
                                      </p:tavLst>
                                    </p:anim>
                                    <p:set>
                                      <p:cBhvr>
                                        <p:cTn id="28" dur="1" fill="hold">
                                          <p:stCondLst>
                                            <p:cond delay="9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de la computadora</a:t>
            </a:r>
            <a:endParaRPr lang="es-GT" dirty="0"/>
          </a:p>
        </p:txBody>
      </p:sp>
      <p:sp>
        <p:nvSpPr>
          <p:cNvPr id="3" name="Marcador de contenido 2"/>
          <p:cNvSpPr>
            <a:spLocks noGrp="1"/>
          </p:cNvSpPr>
          <p:nvPr>
            <p:ph idx="1"/>
          </p:nvPr>
        </p:nvSpPr>
        <p:spPr/>
        <p:txBody>
          <a:bodyPr>
            <a:normAutofit fontScale="77500" lnSpcReduction="20000"/>
          </a:bodyPr>
          <a:lstStyle/>
          <a:p>
            <a:r>
              <a:rPr lang="es-ES" dirty="0" smtClean="0"/>
              <a:t>Partes internas</a:t>
            </a:r>
          </a:p>
          <a:p>
            <a:pPr lvl="1">
              <a:buFont typeface="Wingdings" panose="05000000000000000000" pitchFamily="2" charset="2"/>
              <a:buChar char="Ø"/>
            </a:pPr>
            <a:r>
              <a:rPr lang="es-ES" dirty="0" smtClean="0"/>
              <a:t>Tarjeta madre</a:t>
            </a:r>
          </a:p>
          <a:p>
            <a:pPr lvl="1">
              <a:buFont typeface="Wingdings" panose="05000000000000000000" pitchFamily="2" charset="2"/>
              <a:buChar char="Ø"/>
            </a:pPr>
            <a:r>
              <a:rPr lang="es-ES" dirty="0" smtClean="0"/>
              <a:t>Procesador</a:t>
            </a:r>
          </a:p>
          <a:p>
            <a:pPr lvl="1">
              <a:buFont typeface="Wingdings" panose="05000000000000000000" pitchFamily="2" charset="2"/>
              <a:buChar char="Ø"/>
            </a:pPr>
            <a:r>
              <a:rPr lang="es-ES" dirty="0" smtClean="0"/>
              <a:t>Memoria RAM</a:t>
            </a:r>
          </a:p>
          <a:p>
            <a:pPr lvl="1">
              <a:buFont typeface="Wingdings" panose="05000000000000000000" pitchFamily="2" charset="2"/>
              <a:buChar char="Ø"/>
            </a:pPr>
            <a:r>
              <a:rPr lang="es-ES" dirty="0" smtClean="0"/>
              <a:t>Unidad de almacenamiento</a:t>
            </a:r>
          </a:p>
          <a:p>
            <a:pPr lvl="1">
              <a:buFont typeface="Wingdings" panose="05000000000000000000" pitchFamily="2" charset="2"/>
              <a:buChar char="Ø"/>
            </a:pPr>
            <a:r>
              <a:rPr lang="es-ES" dirty="0" smtClean="0"/>
              <a:t>Fuente de poder</a:t>
            </a:r>
          </a:p>
          <a:p>
            <a:r>
              <a:rPr lang="es-ES" dirty="0" smtClean="0"/>
              <a:t>Partes externas</a:t>
            </a:r>
          </a:p>
          <a:p>
            <a:pPr lvl="1">
              <a:buFont typeface="Wingdings" panose="05000000000000000000" pitchFamily="2" charset="2"/>
              <a:buChar char="Ø"/>
            </a:pPr>
            <a:r>
              <a:rPr lang="es-ES" dirty="0" smtClean="0"/>
              <a:t>Pantalla o monitor</a:t>
            </a:r>
          </a:p>
          <a:p>
            <a:pPr lvl="1">
              <a:buFont typeface="Wingdings" panose="05000000000000000000" pitchFamily="2" charset="2"/>
              <a:buChar char="Ø"/>
            </a:pPr>
            <a:r>
              <a:rPr lang="es-ES" dirty="0" smtClean="0"/>
              <a:t>CPU o case</a:t>
            </a:r>
          </a:p>
          <a:p>
            <a:pPr lvl="1">
              <a:buFont typeface="Wingdings" panose="05000000000000000000" pitchFamily="2" charset="2"/>
              <a:buChar char="Ø"/>
            </a:pPr>
            <a:r>
              <a:rPr lang="es-ES" dirty="0" smtClean="0"/>
              <a:t>Teclado</a:t>
            </a:r>
          </a:p>
          <a:p>
            <a:pPr lvl="1">
              <a:buFont typeface="Wingdings" panose="05000000000000000000" pitchFamily="2" charset="2"/>
              <a:buChar char="Ø"/>
            </a:pPr>
            <a:r>
              <a:rPr lang="es-ES" dirty="0" smtClean="0"/>
              <a:t>Mouse</a:t>
            </a:r>
          </a:p>
          <a:p>
            <a:pPr lvl="1">
              <a:buFont typeface="Wingdings" panose="05000000000000000000" pitchFamily="2" charset="2"/>
              <a:buChar char="Ø"/>
            </a:pPr>
            <a:r>
              <a:rPr lang="es-ES" dirty="0" smtClean="0"/>
              <a:t>Impresora</a:t>
            </a:r>
            <a:endParaRPr lang="es-GT" dirty="0"/>
          </a:p>
        </p:txBody>
      </p:sp>
    </p:spTree>
    <p:extLst>
      <p:ext uri="{BB962C8B-B14F-4D97-AF65-F5344CB8AC3E}">
        <p14:creationId xmlns:p14="http://schemas.microsoft.com/office/powerpoint/2010/main" val="2817549717"/>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mph" presetSubtype="0" fill="hold" grpId="0" nodeType="clickEffect">
                                  <p:stCondLst>
                                    <p:cond delay="0"/>
                                  </p:stCondLst>
                                  <p:childTnLst>
                                    <p:animClr clrSpc="hsl" dir="cw">
                                      <p:cBhvr override="childStyle">
                                        <p:cTn id="11" dur="500" fill="hold"/>
                                        <p:tgtEl>
                                          <p:spTgt spid="3">
                                            <p:txEl>
                                              <p:pRg st="0" end="0"/>
                                            </p:txEl>
                                          </p:spTgt>
                                        </p:tgtEl>
                                        <p:attrNameLst>
                                          <p:attrName>style.color</p:attrName>
                                        </p:attrNameLst>
                                      </p:cBhvr>
                                      <p:by>
                                        <p:hsl h="7200000" s="0" l="0"/>
                                      </p:by>
                                    </p:animClr>
                                    <p:animClr clrSpc="hsl" dir="cw">
                                      <p:cBhvr>
                                        <p:cTn id="12" dur="500" fill="hold"/>
                                        <p:tgtEl>
                                          <p:spTgt spid="3">
                                            <p:txEl>
                                              <p:pRg st="0" end="0"/>
                                            </p:txEl>
                                          </p:spTgt>
                                        </p:tgtEl>
                                        <p:attrNameLst>
                                          <p:attrName>fillcolor</p:attrName>
                                        </p:attrNameLst>
                                      </p:cBhvr>
                                      <p:by>
                                        <p:hsl h="7200000" s="0" l="0"/>
                                      </p:by>
                                    </p:animClr>
                                    <p:animClr clrSpc="hsl" dir="cw">
                                      <p:cBhvr>
                                        <p:cTn id="13" dur="500" fill="hold"/>
                                        <p:tgtEl>
                                          <p:spTgt spid="3">
                                            <p:txEl>
                                              <p:pRg st="0" end="0"/>
                                            </p:txEl>
                                          </p:spTgt>
                                        </p:tgtEl>
                                        <p:attrNameLst>
                                          <p:attrName>stroke.color</p:attrName>
                                        </p:attrNameLst>
                                      </p:cBhvr>
                                      <p:by>
                                        <p:hsl h="7200000" s="0" l="0"/>
                                      </p:by>
                                    </p:animClr>
                                    <p:set>
                                      <p:cBhvr>
                                        <p:cTn id="14" dur="500" fill="hold"/>
                                        <p:tgtEl>
                                          <p:spTgt spid="3">
                                            <p:txEl>
                                              <p:pRg st="0" end="0"/>
                                            </p:txEl>
                                          </p:spTgt>
                                        </p:tgtEl>
                                        <p:attrNameLst>
                                          <p:attrName>fill.type</p:attrName>
                                        </p:attrNameLst>
                                      </p:cBhvr>
                                      <p:to>
                                        <p:strVal val="solid"/>
                                      </p:to>
                                    </p:set>
                                  </p:childTnLst>
                                </p:cTn>
                              </p:par>
                              <p:par>
                                <p:cTn id="15" presetID="21" presetClass="emph" presetSubtype="0" fill="hold" grpId="0" nodeType="withEffect">
                                  <p:stCondLst>
                                    <p:cond delay="0"/>
                                  </p:stCondLst>
                                  <p:childTnLst>
                                    <p:animClr clrSpc="hsl" dir="cw">
                                      <p:cBhvr override="childStyle">
                                        <p:cTn id="16" dur="500" fill="hold"/>
                                        <p:tgtEl>
                                          <p:spTgt spid="3">
                                            <p:txEl>
                                              <p:pRg st="1" end="1"/>
                                            </p:txEl>
                                          </p:spTgt>
                                        </p:tgtEl>
                                        <p:attrNameLst>
                                          <p:attrName>style.color</p:attrName>
                                        </p:attrNameLst>
                                      </p:cBhvr>
                                      <p:by>
                                        <p:hsl h="7200000" s="0" l="0"/>
                                      </p:by>
                                    </p:animClr>
                                    <p:animClr clrSpc="hsl" dir="cw">
                                      <p:cBhvr>
                                        <p:cTn id="17" dur="500" fill="hold"/>
                                        <p:tgtEl>
                                          <p:spTgt spid="3">
                                            <p:txEl>
                                              <p:pRg st="1" end="1"/>
                                            </p:txEl>
                                          </p:spTgt>
                                        </p:tgtEl>
                                        <p:attrNameLst>
                                          <p:attrName>fillcolor</p:attrName>
                                        </p:attrNameLst>
                                      </p:cBhvr>
                                      <p:by>
                                        <p:hsl h="7200000" s="0" l="0"/>
                                      </p:by>
                                    </p:animClr>
                                    <p:animClr clrSpc="hsl" dir="cw">
                                      <p:cBhvr>
                                        <p:cTn id="18" dur="500" fill="hold"/>
                                        <p:tgtEl>
                                          <p:spTgt spid="3">
                                            <p:txEl>
                                              <p:pRg st="1" end="1"/>
                                            </p:txEl>
                                          </p:spTgt>
                                        </p:tgtEl>
                                        <p:attrNameLst>
                                          <p:attrName>stroke.color</p:attrName>
                                        </p:attrNameLst>
                                      </p:cBhvr>
                                      <p:by>
                                        <p:hsl h="7200000" s="0" l="0"/>
                                      </p:by>
                                    </p:animClr>
                                    <p:set>
                                      <p:cBhvr>
                                        <p:cTn id="19" dur="500" fill="hold"/>
                                        <p:tgtEl>
                                          <p:spTgt spid="3">
                                            <p:txEl>
                                              <p:pRg st="1" end="1"/>
                                            </p:txEl>
                                          </p:spTgt>
                                        </p:tgtEl>
                                        <p:attrNameLst>
                                          <p:attrName>fill.type</p:attrName>
                                        </p:attrNameLst>
                                      </p:cBhvr>
                                      <p:to>
                                        <p:strVal val="solid"/>
                                      </p:to>
                                    </p:set>
                                  </p:childTnLst>
                                </p:cTn>
                              </p:par>
                              <p:par>
                                <p:cTn id="20" presetID="21" presetClass="emph" presetSubtype="0" fill="hold" grpId="0" nodeType="withEffect">
                                  <p:stCondLst>
                                    <p:cond delay="0"/>
                                  </p:stCondLst>
                                  <p:childTnLst>
                                    <p:animClr clrSpc="hsl" dir="cw">
                                      <p:cBhvr override="childStyle">
                                        <p:cTn id="21" dur="500" fill="hold"/>
                                        <p:tgtEl>
                                          <p:spTgt spid="3">
                                            <p:txEl>
                                              <p:pRg st="2" end="2"/>
                                            </p:txEl>
                                          </p:spTgt>
                                        </p:tgtEl>
                                        <p:attrNameLst>
                                          <p:attrName>style.color</p:attrName>
                                        </p:attrNameLst>
                                      </p:cBhvr>
                                      <p:by>
                                        <p:hsl h="7200000" s="0" l="0"/>
                                      </p:by>
                                    </p:animClr>
                                    <p:animClr clrSpc="hsl" dir="cw">
                                      <p:cBhvr>
                                        <p:cTn id="22" dur="500" fill="hold"/>
                                        <p:tgtEl>
                                          <p:spTgt spid="3">
                                            <p:txEl>
                                              <p:pRg st="2" end="2"/>
                                            </p:txEl>
                                          </p:spTgt>
                                        </p:tgtEl>
                                        <p:attrNameLst>
                                          <p:attrName>fillcolor</p:attrName>
                                        </p:attrNameLst>
                                      </p:cBhvr>
                                      <p:by>
                                        <p:hsl h="7200000" s="0" l="0"/>
                                      </p:by>
                                    </p:animClr>
                                    <p:animClr clrSpc="hsl" dir="cw">
                                      <p:cBhvr>
                                        <p:cTn id="23" dur="500" fill="hold"/>
                                        <p:tgtEl>
                                          <p:spTgt spid="3">
                                            <p:txEl>
                                              <p:pRg st="2" end="2"/>
                                            </p:txEl>
                                          </p:spTgt>
                                        </p:tgtEl>
                                        <p:attrNameLst>
                                          <p:attrName>stroke.color</p:attrName>
                                        </p:attrNameLst>
                                      </p:cBhvr>
                                      <p:by>
                                        <p:hsl h="7200000" s="0" l="0"/>
                                      </p:by>
                                    </p:animClr>
                                    <p:set>
                                      <p:cBhvr>
                                        <p:cTn id="24" dur="500" fill="hold"/>
                                        <p:tgtEl>
                                          <p:spTgt spid="3">
                                            <p:txEl>
                                              <p:pRg st="2" end="2"/>
                                            </p:txEl>
                                          </p:spTgt>
                                        </p:tgtEl>
                                        <p:attrNameLst>
                                          <p:attrName>fill.type</p:attrName>
                                        </p:attrNameLst>
                                      </p:cBhvr>
                                      <p:to>
                                        <p:strVal val="solid"/>
                                      </p:to>
                                    </p:set>
                                  </p:childTnLst>
                                </p:cTn>
                              </p:par>
                              <p:par>
                                <p:cTn id="25" presetID="21" presetClass="emph" presetSubtype="0" fill="hold" grpId="0" nodeType="withEffect">
                                  <p:stCondLst>
                                    <p:cond delay="0"/>
                                  </p:stCondLst>
                                  <p:childTnLst>
                                    <p:animClr clrSpc="hsl" dir="cw">
                                      <p:cBhvr override="childStyle">
                                        <p:cTn id="26" dur="500" fill="hold"/>
                                        <p:tgtEl>
                                          <p:spTgt spid="3">
                                            <p:txEl>
                                              <p:pRg st="3" end="3"/>
                                            </p:txEl>
                                          </p:spTgt>
                                        </p:tgtEl>
                                        <p:attrNameLst>
                                          <p:attrName>style.color</p:attrName>
                                        </p:attrNameLst>
                                      </p:cBhvr>
                                      <p:by>
                                        <p:hsl h="7200000" s="0" l="0"/>
                                      </p:by>
                                    </p:animClr>
                                    <p:animClr clrSpc="hsl" dir="cw">
                                      <p:cBhvr>
                                        <p:cTn id="27" dur="500" fill="hold"/>
                                        <p:tgtEl>
                                          <p:spTgt spid="3">
                                            <p:txEl>
                                              <p:pRg st="3" end="3"/>
                                            </p:txEl>
                                          </p:spTgt>
                                        </p:tgtEl>
                                        <p:attrNameLst>
                                          <p:attrName>fillcolor</p:attrName>
                                        </p:attrNameLst>
                                      </p:cBhvr>
                                      <p:by>
                                        <p:hsl h="7200000" s="0" l="0"/>
                                      </p:by>
                                    </p:animClr>
                                    <p:animClr clrSpc="hsl" dir="cw">
                                      <p:cBhvr>
                                        <p:cTn id="28" dur="500" fill="hold"/>
                                        <p:tgtEl>
                                          <p:spTgt spid="3">
                                            <p:txEl>
                                              <p:pRg st="3" end="3"/>
                                            </p:txEl>
                                          </p:spTgt>
                                        </p:tgtEl>
                                        <p:attrNameLst>
                                          <p:attrName>stroke.color</p:attrName>
                                        </p:attrNameLst>
                                      </p:cBhvr>
                                      <p:by>
                                        <p:hsl h="7200000" s="0" l="0"/>
                                      </p:by>
                                    </p:animClr>
                                    <p:set>
                                      <p:cBhvr>
                                        <p:cTn id="29" dur="500" fill="hold"/>
                                        <p:tgtEl>
                                          <p:spTgt spid="3">
                                            <p:txEl>
                                              <p:pRg st="3" end="3"/>
                                            </p:txEl>
                                          </p:spTgt>
                                        </p:tgtEl>
                                        <p:attrNameLst>
                                          <p:attrName>fill.type</p:attrName>
                                        </p:attrNameLst>
                                      </p:cBhvr>
                                      <p:to>
                                        <p:strVal val="solid"/>
                                      </p:to>
                                    </p:set>
                                  </p:childTnLst>
                                </p:cTn>
                              </p:par>
                              <p:par>
                                <p:cTn id="30" presetID="21" presetClass="emph" presetSubtype="0" fill="hold" grpId="0" nodeType="withEffect">
                                  <p:stCondLst>
                                    <p:cond delay="0"/>
                                  </p:stCondLst>
                                  <p:childTnLst>
                                    <p:animClr clrSpc="hsl" dir="cw">
                                      <p:cBhvr override="childStyle">
                                        <p:cTn id="31" dur="500" fill="hold"/>
                                        <p:tgtEl>
                                          <p:spTgt spid="3">
                                            <p:txEl>
                                              <p:pRg st="4" end="4"/>
                                            </p:txEl>
                                          </p:spTgt>
                                        </p:tgtEl>
                                        <p:attrNameLst>
                                          <p:attrName>style.color</p:attrName>
                                        </p:attrNameLst>
                                      </p:cBhvr>
                                      <p:by>
                                        <p:hsl h="7200000" s="0" l="0"/>
                                      </p:by>
                                    </p:animClr>
                                    <p:animClr clrSpc="hsl" dir="cw">
                                      <p:cBhvr>
                                        <p:cTn id="32" dur="500" fill="hold"/>
                                        <p:tgtEl>
                                          <p:spTgt spid="3">
                                            <p:txEl>
                                              <p:pRg st="4" end="4"/>
                                            </p:txEl>
                                          </p:spTgt>
                                        </p:tgtEl>
                                        <p:attrNameLst>
                                          <p:attrName>fillcolor</p:attrName>
                                        </p:attrNameLst>
                                      </p:cBhvr>
                                      <p:by>
                                        <p:hsl h="7200000" s="0" l="0"/>
                                      </p:by>
                                    </p:animClr>
                                    <p:animClr clrSpc="hsl" dir="cw">
                                      <p:cBhvr>
                                        <p:cTn id="33" dur="500" fill="hold"/>
                                        <p:tgtEl>
                                          <p:spTgt spid="3">
                                            <p:txEl>
                                              <p:pRg st="4" end="4"/>
                                            </p:txEl>
                                          </p:spTgt>
                                        </p:tgtEl>
                                        <p:attrNameLst>
                                          <p:attrName>stroke.color</p:attrName>
                                        </p:attrNameLst>
                                      </p:cBhvr>
                                      <p:by>
                                        <p:hsl h="7200000" s="0" l="0"/>
                                      </p:by>
                                    </p:animClr>
                                    <p:set>
                                      <p:cBhvr>
                                        <p:cTn id="34" dur="500" fill="hold"/>
                                        <p:tgtEl>
                                          <p:spTgt spid="3">
                                            <p:txEl>
                                              <p:pRg st="4" end="4"/>
                                            </p:txEl>
                                          </p:spTgt>
                                        </p:tgtEl>
                                        <p:attrNameLst>
                                          <p:attrName>fill.type</p:attrName>
                                        </p:attrNameLst>
                                      </p:cBhvr>
                                      <p:to>
                                        <p:strVal val="solid"/>
                                      </p:to>
                                    </p:set>
                                  </p:childTnLst>
                                </p:cTn>
                              </p:par>
                              <p:par>
                                <p:cTn id="35" presetID="21" presetClass="emph" presetSubtype="0" fill="hold" grpId="0" nodeType="withEffect">
                                  <p:stCondLst>
                                    <p:cond delay="0"/>
                                  </p:stCondLst>
                                  <p:childTnLst>
                                    <p:animClr clrSpc="hsl" dir="cw">
                                      <p:cBhvr override="childStyle">
                                        <p:cTn id="36" dur="500" fill="hold"/>
                                        <p:tgtEl>
                                          <p:spTgt spid="3">
                                            <p:txEl>
                                              <p:pRg st="5" end="5"/>
                                            </p:txEl>
                                          </p:spTgt>
                                        </p:tgtEl>
                                        <p:attrNameLst>
                                          <p:attrName>style.color</p:attrName>
                                        </p:attrNameLst>
                                      </p:cBhvr>
                                      <p:by>
                                        <p:hsl h="7200000" s="0" l="0"/>
                                      </p:by>
                                    </p:animClr>
                                    <p:animClr clrSpc="hsl" dir="cw">
                                      <p:cBhvr>
                                        <p:cTn id="37" dur="500" fill="hold"/>
                                        <p:tgtEl>
                                          <p:spTgt spid="3">
                                            <p:txEl>
                                              <p:pRg st="5" end="5"/>
                                            </p:txEl>
                                          </p:spTgt>
                                        </p:tgtEl>
                                        <p:attrNameLst>
                                          <p:attrName>fillcolor</p:attrName>
                                        </p:attrNameLst>
                                      </p:cBhvr>
                                      <p:by>
                                        <p:hsl h="7200000" s="0" l="0"/>
                                      </p:by>
                                    </p:animClr>
                                    <p:animClr clrSpc="hsl" dir="cw">
                                      <p:cBhvr>
                                        <p:cTn id="38" dur="500" fill="hold"/>
                                        <p:tgtEl>
                                          <p:spTgt spid="3">
                                            <p:txEl>
                                              <p:pRg st="5" end="5"/>
                                            </p:txEl>
                                          </p:spTgt>
                                        </p:tgtEl>
                                        <p:attrNameLst>
                                          <p:attrName>stroke.color</p:attrName>
                                        </p:attrNameLst>
                                      </p:cBhvr>
                                      <p:by>
                                        <p:hsl h="7200000" s="0" l="0"/>
                                      </p:by>
                                    </p:animClr>
                                    <p:set>
                                      <p:cBhvr>
                                        <p:cTn id="39" dur="500" fill="hold"/>
                                        <p:tgtEl>
                                          <p:spTgt spid="3">
                                            <p:txEl>
                                              <p:pRg st="5" end="5"/>
                                            </p:txEl>
                                          </p:spTgt>
                                        </p:tgtEl>
                                        <p:attrNameLst>
                                          <p:attrName>fill.type</p:attrName>
                                        </p:attrNameLst>
                                      </p:cBhvr>
                                      <p:to>
                                        <p:strVal val="solid"/>
                                      </p:to>
                                    </p:set>
                                  </p:childTnLst>
                                </p:cTn>
                              </p:par>
                            </p:childTnLst>
                          </p:cTn>
                        </p:par>
                      </p:childTnLst>
                    </p:cTn>
                  </p:par>
                  <p:par>
                    <p:cTn id="40" fill="hold">
                      <p:stCondLst>
                        <p:cond delay="indefinite"/>
                      </p:stCondLst>
                      <p:childTnLst>
                        <p:par>
                          <p:cTn id="41" fill="hold">
                            <p:stCondLst>
                              <p:cond delay="0"/>
                            </p:stCondLst>
                            <p:childTnLst>
                              <p:par>
                                <p:cTn id="42" presetID="21" presetClass="emph" presetSubtype="0" fill="hold" grpId="0" nodeType="clickEffect">
                                  <p:stCondLst>
                                    <p:cond delay="0"/>
                                  </p:stCondLst>
                                  <p:childTnLst>
                                    <p:animClr clrSpc="hsl" dir="cw">
                                      <p:cBhvr override="childStyle">
                                        <p:cTn id="43" dur="500" fill="hold"/>
                                        <p:tgtEl>
                                          <p:spTgt spid="3">
                                            <p:txEl>
                                              <p:pRg st="6" end="6"/>
                                            </p:txEl>
                                          </p:spTgt>
                                        </p:tgtEl>
                                        <p:attrNameLst>
                                          <p:attrName>style.color</p:attrName>
                                        </p:attrNameLst>
                                      </p:cBhvr>
                                      <p:by>
                                        <p:hsl h="7200000" s="0" l="0"/>
                                      </p:by>
                                    </p:animClr>
                                    <p:animClr clrSpc="hsl" dir="cw">
                                      <p:cBhvr>
                                        <p:cTn id="44" dur="500" fill="hold"/>
                                        <p:tgtEl>
                                          <p:spTgt spid="3">
                                            <p:txEl>
                                              <p:pRg st="6" end="6"/>
                                            </p:txEl>
                                          </p:spTgt>
                                        </p:tgtEl>
                                        <p:attrNameLst>
                                          <p:attrName>fillcolor</p:attrName>
                                        </p:attrNameLst>
                                      </p:cBhvr>
                                      <p:by>
                                        <p:hsl h="7200000" s="0" l="0"/>
                                      </p:by>
                                    </p:animClr>
                                    <p:animClr clrSpc="hsl" dir="cw">
                                      <p:cBhvr>
                                        <p:cTn id="45" dur="500" fill="hold"/>
                                        <p:tgtEl>
                                          <p:spTgt spid="3">
                                            <p:txEl>
                                              <p:pRg st="6" end="6"/>
                                            </p:txEl>
                                          </p:spTgt>
                                        </p:tgtEl>
                                        <p:attrNameLst>
                                          <p:attrName>stroke.color</p:attrName>
                                        </p:attrNameLst>
                                      </p:cBhvr>
                                      <p:by>
                                        <p:hsl h="7200000" s="0" l="0"/>
                                      </p:by>
                                    </p:animClr>
                                    <p:set>
                                      <p:cBhvr>
                                        <p:cTn id="46" dur="500" fill="hold"/>
                                        <p:tgtEl>
                                          <p:spTgt spid="3">
                                            <p:txEl>
                                              <p:pRg st="6" end="6"/>
                                            </p:txEl>
                                          </p:spTgt>
                                        </p:tgtEl>
                                        <p:attrNameLst>
                                          <p:attrName>fill.type</p:attrName>
                                        </p:attrNameLst>
                                      </p:cBhvr>
                                      <p:to>
                                        <p:strVal val="solid"/>
                                      </p:to>
                                    </p:set>
                                  </p:childTnLst>
                                </p:cTn>
                              </p:par>
                              <p:par>
                                <p:cTn id="47" presetID="21" presetClass="emph" presetSubtype="0" fill="hold" grpId="0" nodeType="withEffect">
                                  <p:stCondLst>
                                    <p:cond delay="0"/>
                                  </p:stCondLst>
                                  <p:childTnLst>
                                    <p:animClr clrSpc="hsl" dir="cw">
                                      <p:cBhvr override="childStyle">
                                        <p:cTn id="48" dur="500" fill="hold"/>
                                        <p:tgtEl>
                                          <p:spTgt spid="3">
                                            <p:txEl>
                                              <p:pRg st="7" end="7"/>
                                            </p:txEl>
                                          </p:spTgt>
                                        </p:tgtEl>
                                        <p:attrNameLst>
                                          <p:attrName>style.color</p:attrName>
                                        </p:attrNameLst>
                                      </p:cBhvr>
                                      <p:by>
                                        <p:hsl h="7200000" s="0" l="0"/>
                                      </p:by>
                                    </p:animClr>
                                    <p:animClr clrSpc="hsl" dir="cw">
                                      <p:cBhvr>
                                        <p:cTn id="49" dur="500" fill="hold"/>
                                        <p:tgtEl>
                                          <p:spTgt spid="3">
                                            <p:txEl>
                                              <p:pRg st="7" end="7"/>
                                            </p:txEl>
                                          </p:spTgt>
                                        </p:tgtEl>
                                        <p:attrNameLst>
                                          <p:attrName>fillcolor</p:attrName>
                                        </p:attrNameLst>
                                      </p:cBhvr>
                                      <p:by>
                                        <p:hsl h="7200000" s="0" l="0"/>
                                      </p:by>
                                    </p:animClr>
                                    <p:animClr clrSpc="hsl" dir="cw">
                                      <p:cBhvr>
                                        <p:cTn id="50" dur="500" fill="hold"/>
                                        <p:tgtEl>
                                          <p:spTgt spid="3">
                                            <p:txEl>
                                              <p:pRg st="7" end="7"/>
                                            </p:txEl>
                                          </p:spTgt>
                                        </p:tgtEl>
                                        <p:attrNameLst>
                                          <p:attrName>stroke.color</p:attrName>
                                        </p:attrNameLst>
                                      </p:cBhvr>
                                      <p:by>
                                        <p:hsl h="7200000" s="0" l="0"/>
                                      </p:by>
                                    </p:animClr>
                                    <p:set>
                                      <p:cBhvr>
                                        <p:cTn id="51" dur="500" fill="hold"/>
                                        <p:tgtEl>
                                          <p:spTgt spid="3">
                                            <p:txEl>
                                              <p:pRg st="7" end="7"/>
                                            </p:txEl>
                                          </p:spTgt>
                                        </p:tgtEl>
                                        <p:attrNameLst>
                                          <p:attrName>fill.type</p:attrName>
                                        </p:attrNameLst>
                                      </p:cBhvr>
                                      <p:to>
                                        <p:strVal val="solid"/>
                                      </p:to>
                                    </p:set>
                                  </p:childTnLst>
                                </p:cTn>
                              </p:par>
                              <p:par>
                                <p:cTn id="52" presetID="21" presetClass="emph" presetSubtype="0" fill="hold" grpId="0" nodeType="withEffect">
                                  <p:stCondLst>
                                    <p:cond delay="0"/>
                                  </p:stCondLst>
                                  <p:childTnLst>
                                    <p:animClr clrSpc="hsl" dir="cw">
                                      <p:cBhvr override="childStyle">
                                        <p:cTn id="53" dur="500" fill="hold"/>
                                        <p:tgtEl>
                                          <p:spTgt spid="3">
                                            <p:txEl>
                                              <p:pRg st="8" end="8"/>
                                            </p:txEl>
                                          </p:spTgt>
                                        </p:tgtEl>
                                        <p:attrNameLst>
                                          <p:attrName>style.color</p:attrName>
                                        </p:attrNameLst>
                                      </p:cBhvr>
                                      <p:by>
                                        <p:hsl h="7200000" s="0" l="0"/>
                                      </p:by>
                                    </p:animClr>
                                    <p:animClr clrSpc="hsl" dir="cw">
                                      <p:cBhvr>
                                        <p:cTn id="54" dur="500" fill="hold"/>
                                        <p:tgtEl>
                                          <p:spTgt spid="3">
                                            <p:txEl>
                                              <p:pRg st="8" end="8"/>
                                            </p:txEl>
                                          </p:spTgt>
                                        </p:tgtEl>
                                        <p:attrNameLst>
                                          <p:attrName>fillcolor</p:attrName>
                                        </p:attrNameLst>
                                      </p:cBhvr>
                                      <p:by>
                                        <p:hsl h="7200000" s="0" l="0"/>
                                      </p:by>
                                    </p:animClr>
                                    <p:animClr clrSpc="hsl" dir="cw">
                                      <p:cBhvr>
                                        <p:cTn id="55" dur="500" fill="hold"/>
                                        <p:tgtEl>
                                          <p:spTgt spid="3">
                                            <p:txEl>
                                              <p:pRg st="8" end="8"/>
                                            </p:txEl>
                                          </p:spTgt>
                                        </p:tgtEl>
                                        <p:attrNameLst>
                                          <p:attrName>stroke.color</p:attrName>
                                        </p:attrNameLst>
                                      </p:cBhvr>
                                      <p:by>
                                        <p:hsl h="7200000" s="0" l="0"/>
                                      </p:by>
                                    </p:animClr>
                                    <p:set>
                                      <p:cBhvr>
                                        <p:cTn id="56" dur="500" fill="hold"/>
                                        <p:tgtEl>
                                          <p:spTgt spid="3">
                                            <p:txEl>
                                              <p:pRg st="8" end="8"/>
                                            </p:txEl>
                                          </p:spTgt>
                                        </p:tgtEl>
                                        <p:attrNameLst>
                                          <p:attrName>fill.type</p:attrName>
                                        </p:attrNameLst>
                                      </p:cBhvr>
                                      <p:to>
                                        <p:strVal val="solid"/>
                                      </p:to>
                                    </p:set>
                                  </p:childTnLst>
                                </p:cTn>
                              </p:par>
                              <p:par>
                                <p:cTn id="57" presetID="21" presetClass="emph" presetSubtype="0" fill="hold" grpId="0" nodeType="withEffect">
                                  <p:stCondLst>
                                    <p:cond delay="0"/>
                                  </p:stCondLst>
                                  <p:childTnLst>
                                    <p:animClr clrSpc="hsl" dir="cw">
                                      <p:cBhvr override="childStyle">
                                        <p:cTn id="58" dur="500" fill="hold"/>
                                        <p:tgtEl>
                                          <p:spTgt spid="3">
                                            <p:txEl>
                                              <p:pRg st="9" end="9"/>
                                            </p:txEl>
                                          </p:spTgt>
                                        </p:tgtEl>
                                        <p:attrNameLst>
                                          <p:attrName>style.color</p:attrName>
                                        </p:attrNameLst>
                                      </p:cBhvr>
                                      <p:by>
                                        <p:hsl h="7200000" s="0" l="0"/>
                                      </p:by>
                                    </p:animClr>
                                    <p:animClr clrSpc="hsl" dir="cw">
                                      <p:cBhvr>
                                        <p:cTn id="59" dur="500" fill="hold"/>
                                        <p:tgtEl>
                                          <p:spTgt spid="3">
                                            <p:txEl>
                                              <p:pRg st="9" end="9"/>
                                            </p:txEl>
                                          </p:spTgt>
                                        </p:tgtEl>
                                        <p:attrNameLst>
                                          <p:attrName>fillcolor</p:attrName>
                                        </p:attrNameLst>
                                      </p:cBhvr>
                                      <p:by>
                                        <p:hsl h="7200000" s="0" l="0"/>
                                      </p:by>
                                    </p:animClr>
                                    <p:animClr clrSpc="hsl" dir="cw">
                                      <p:cBhvr>
                                        <p:cTn id="60" dur="500" fill="hold"/>
                                        <p:tgtEl>
                                          <p:spTgt spid="3">
                                            <p:txEl>
                                              <p:pRg st="9" end="9"/>
                                            </p:txEl>
                                          </p:spTgt>
                                        </p:tgtEl>
                                        <p:attrNameLst>
                                          <p:attrName>stroke.color</p:attrName>
                                        </p:attrNameLst>
                                      </p:cBhvr>
                                      <p:by>
                                        <p:hsl h="7200000" s="0" l="0"/>
                                      </p:by>
                                    </p:animClr>
                                    <p:set>
                                      <p:cBhvr>
                                        <p:cTn id="61" dur="500" fill="hold"/>
                                        <p:tgtEl>
                                          <p:spTgt spid="3">
                                            <p:txEl>
                                              <p:pRg st="9" end="9"/>
                                            </p:txEl>
                                          </p:spTgt>
                                        </p:tgtEl>
                                        <p:attrNameLst>
                                          <p:attrName>fill.type</p:attrName>
                                        </p:attrNameLst>
                                      </p:cBhvr>
                                      <p:to>
                                        <p:strVal val="solid"/>
                                      </p:to>
                                    </p:set>
                                  </p:childTnLst>
                                </p:cTn>
                              </p:par>
                              <p:par>
                                <p:cTn id="62" presetID="21" presetClass="emph" presetSubtype="0" fill="hold" grpId="0" nodeType="withEffect">
                                  <p:stCondLst>
                                    <p:cond delay="0"/>
                                  </p:stCondLst>
                                  <p:childTnLst>
                                    <p:animClr clrSpc="hsl" dir="cw">
                                      <p:cBhvr override="childStyle">
                                        <p:cTn id="63" dur="500" fill="hold"/>
                                        <p:tgtEl>
                                          <p:spTgt spid="3">
                                            <p:txEl>
                                              <p:pRg st="10" end="10"/>
                                            </p:txEl>
                                          </p:spTgt>
                                        </p:tgtEl>
                                        <p:attrNameLst>
                                          <p:attrName>style.color</p:attrName>
                                        </p:attrNameLst>
                                      </p:cBhvr>
                                      <p:by>
                                        <p:hsl h="7200000" s="0" l="0"/>
                                      </p:by>
                                    </p:animClr>
                                    <p:animClr clrSpc="hsl" dir="cw">
                                      <p:cBhvr>
                                        <p:cTn id="64" dur="500" fill="hold"/>
                                        <p:tgtEl>
                                          <p:spTgt spid="3">
                                            <p:txEl>
                                              <p:pRg st="10" end="10"/>
                                            </p:txEl>
                                          </p:spTgt>
                                        </p:tgtEl>
                                        <p:attrNameLst>
                                          <p:attrName>fillcolor</p:attrName>
                                        </p:attrNameLst>
                                      </p:cBhvr>
                                      <p:by>
                                        <p:hsl h="7200000" s="0" l="0"/>
                                      </p:by>
                                    </p:animClr>
                                    <p:animClr clrSpc="hsl" dir="cw">
                                      <p:cBhvr>
                                        <p:cTn id="65" dur="500" fill="hold"/>
                                        <p:tgtEl>
                                          <p:spTgt spid="3">
                                            <p:txEl>
                                              <p:pRg st="10" end="10"/>
                                            </p:txEl>
                                          </p:spTgt>
                                        </p:tgtEl>
                                        <p:attrNameLst>
                                          <p:attrName>stroke.color</p:attrName>
                                        </p:attrNameLst>
                                      </p:cBhvr>
                                      <p:by>
                                        <p:hsl h="7200000" s="0" l="0"/>
                                      </p:by>
                                    </p:animClr>
                                    <p:set>
                                      <p:cBhvr>
                                        <p:cTn id="66" dur="500" fill="hold"/>
                                        <p:tgtEl>
                                          <p:spTgt spid="3">
                                            <p:txEl>
                                              <p:pRg st="10" end="10"/>
                                            </p:txEl>
                                          </p:spTgt>
                                        </p:tgtEl>
                                        <p:attrNameLst>
                                          <p:attrName>fill.type</p:attrName>
                                        </p:attrNameLst>
                                      </p:cBhvr>
                                      <p:to>
                                        <p:strVal val="solid"/>
                                      </p:to>
                                    </p:set>
                                  </p:childTnLst>
                                </p:cTn>
                              </p:par>
                              <p:par>
                                <p:cTn id="67" presetID="21" presetClass="emph" presetSubtype="0" fill="hold" grpId="0" nodeType="withEffect">
                                  <p:stCondLst>
                                    <p:cond delay="0"/>
                                  </p:stCondLst>
                                  <p:childTnLst>
                                    <p:animClr clrSpc="hsl" dir="cw">
                                      <p:cBhvr override="childStyle">
                                        <p:cTn id="68" dur="500" fill="hold"/>
                                        <p:tgtEl>
                                          <p:spTgt spid="3">
                                            <p:txEl>
                                              <p:pRg st="11" end="11"/>
                                            </p:txEl>
                                          </p:spTgt>
                                        </p:tgtEl>
                                        <p:attrNameLst>
                                          <p:attrName>style.color</p:attrName>
                                        </p:attrNameLst>
                                      </p:cBhvr>
                                      <p:by>
                                        <p:hsl h="7200000" s="0" l="0"/>
                                      </p:by>
                                    </p:animClr>
                                    <p:animClr clrSpc="hsl" dir="cw">
                                      <p:cBhvr>
                                        <p:cTn id="69" dur="500" fill="hold"/>
                                        <p:tgtEl>
                                          <p:spTgt spid="3">
                                            <p:txEl>
                                              <p:pRg st="11" end="11"/>
                                            </p:txEl>
                                          </p:spTgt>
                                        </p:tgtEl>
                                        <p:attrNameLst>
                                          <p:attrName>fillcolor</p:attrName>
                                        </p:attrNameLst>
                                      </p:cBhvr>
                                      <p:by>
                                        <p:hsl h="7200000" s="0" l="0"/>
                                      </p:by>
                                    </p:animClr>
                                    <p:animClr clrSpc="hsl" dir="cw">
                                      <p:cBhvr>
                                        <p:cTn id="70" dur="500" fill="hold"/>
                                        <p:tgtEl>
                                          <p:spTgt spid="3">
                                            <p:txEl>
                                              <p:pRg st="11" end="11"/>
                                            </p:txEl>
                                          </p:spTgt>
                                        </p:tgtEl>
                                        <p:attrNameLst>
                                          <p:attrName>stroke.color</p:attrName>
                                        </p:attrNameLst>
                                      </p:cBhvr>
                                      <p:by>
                                        <p:hsl h="7200000" s="0" l="0"/>
                                      </p:by>
                                    </p:animClr>
                                    <p:set>
                                      <p:cBhvr>
                                        <p:cTn id="71" dur="500" fill="hold"/>
                                        <p:tgtEl>
                                          <p:spTgt spid="3">
                                            <p:txEl>
                                              <p:pRg st="11" end="1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internas</a:t>
            </a:r>
            <a:endParaRPr lang="es-GT" dirty="0"/>
          </a:p>
        </p:txBody>
      </p:sp>
      <p:pic>
        <p:nvPicPr>
          <p:cNvPr id="4" name="Marcador de contenido 3"/>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3005931" y="2603500"/>
            <a:ext cx="5124450" cy="3416300"/>
          </a:xfrm>
        </p:spPr>
      </p:pic>
    </p:spTree>
    <p:extLst>
      <p:ext uri="{BB962C8B-B14F-4D97-AF65-F5344CB8AC3E}">
        <p14:creationId xmlns:p14="http://schemas.microsoft.com/office/powerpoint/2010/main" val="319773226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Tarjeta madre</a:t>
            </a:r>
            <a:endParaRPr lang="es-GT" dirty="0"/>
          </a:p>
        </p:txBody>
      </p:sp>
      <p:sp>
        <p:nvSpPr>
          <p:cNvPr id="4" name="Marcador de contenido 3"/>
          <p:cNvSpPr>
            <a:spLocks noGrp="1"/>
          </p:cNvSpPr>
          <p:nvPr>
            <p:ph sz="half" idx="1"/>
          </p:nvPr>
        </p:nvSpPr>
        <p:spPr/>
        <p:txBody>
          <a:bodyPr>
            <a:normAutofit/>
          </a:bodyPr>
          <a:lstStyle/>
          <a:p>
            <a:pPr algn="just"/>
            <a:r>
              <a:rPr lang="es-ES" dirty="0" smtClean="0"/>
              <a:t>La tarjeta madre es la placa de circuito impreso principal de una computadora que conecta todos sus componentes, actuando como el eje central que les permite comunicarse entre sí. Es fundamental porque distribuye energía y permite la comunicación entre el procesador (CPU), la memoria RAM, el disco duro y otros dispositivos, sin la cual el equipo no podría funcionar. </a:t>
            </a:r>
          </a:p>
          <a:p>
            <a:endParaRPr lang="es-GT" dirty="0"/>
          </a:p>
        </p:txBody>
      </p:sp>
      <p:pic>
        <p:nvPicPr>
          <p:cNvPr id="6" name="Marcador de contenido 5"/>
          <p:cNvPicPr>
            <a:picLocks noGrp="1" noChangeAspect="1"/>
          </p:cNvPicPr>
          <p:nvPr>
            <p:ph sz="half" idx="2"/>
          </p:nvPr>
        </p:nvPicPr>
        <p:blipFill>
          <a:blip r:embed="rId2">
            <a:extLst>
              <a:ext uri="{28A0092B-C50C-407E-A947-70E740481C1C}">
                <a14:useLocalDpi xmlns:a14="http://schemas.microsoft.com/office/drawing/2010/main"/>
              </a:ext>
            </a:extLst>
          </a:blip>
          <a:stretch>
            <a:fillRect/>
          </a:stretch>
        </p:blipFill>
        <p:spPr>
          <a:xfrm>
            <a:off x="7091130" y="2603500"/>
            <a:ext cx="3204336" cy="3098800"/>
          </a:xfrm>
        </p:spPr>
      </p:pic>
    </p:spTree>
    <p:extLst>
      <p:ext uri="{BB962C8B-B14F-4D97-AF65-F5344CB8AC3E}">
        <p14:creationId xmlns:p14="http://schemas.microsoft.com/office/powerpoint/2010/main" val="4144564135"/>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Procesador</a:t>
            </a:r>
            <a:endParaRPr lang="es-GT" dirty="0"/>
          </a:p>
        </p:txBody>
      </p:sp>
      <p:sp>
        <p:nvSpPr>
          <p:cNvPr id="3" name="Marcador de contenido 2"/>
          <p:cNvSpPr>
            <a:spLocks noGrp="1"/>
          </p:cNvSpPr>
          <p:nvPr>
            <p:ph sz="half" idx="1"/>
          </p:nvPr>
        </p:nvSpPr>
        <p:spPr/>
        <p:txBody>
          <a:bodyPr>
            <a:normAutofit fontScale="92500" lnSpcReduction="10000"/>
          </a:bodyPr>
          <a:lstStyle/>
          <a:p>
            <a:pPr algn="just"/>
            <a:r>
              <a:rPr lang="es-ES" dirty="0" smtClean="0"/>
              <a:t>Un procesador, también conocido como Unidad Central de Procesamiento (CPU), es el "cerebro" de un dispositivo electrónico que ejecuta instrucciones para realizar tareas. Es un componente de hardware que se encarga de ejecutar los programas, desde el sistema operativo hasta las aplicaciones, y es crucial para el rendimiento general del equipo. Los procesadores modernos, como los de Intel y AMD, suelen tener múltiples núcleos para mejorar la eficiencia. </a:t>
            </a:r>
          </a:p>
          <a:p>
            <a:pPr algn="just"/>
            <a:endParaRPr lang="es-GT" dirty="0"/>
          </a:p>
        </p:txBody>
      </p:sp>
      <p:pic>
        <p:nvPicPr>
          <p:cNvPr id="5" name="Marcador de contenido 4"/>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6341534" y="2717800"/>
            <a:ext cx="5181600" cy="2938939"/>
          </a:xfrm>
        </p:spPr>
      </p:pic>
    </p:spTree>
    <p:extLst>
      <p:ext uri="{BB962C8B-B14F-4D97-AF65-F5344CB8AC3E}">
        <p14:creationId xmlns:p14="http://schemas.microsoft.com/office/powerpoint/2010/main" val="932067808"/>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grpId="0" nodeType="clickEffect">
                                  <p:stCondLst>
                                    <p:cond delay="0"/>
                                  </p:stCondLst>
                                  <p:childTnLst>
                                    <p:animClr clrSpc="rgb" dir="cw">
                                      <p:cBhvr override="childStyle">
                                        <p:cTn id="6" dur="500" fill="hold"/>
                                        <p:tgtEl>
                                          <p:spTgt spid="3">
                                            <p:txEl>
                                              <p:pRg st="0" end="0"/>
                                            </p:txEl>
                                          </p:spTgt>
                                        </p:tgtEl>
                                        <p:attrNameLst>
                                          <p:attrName>style.color</p:attrName>
                                        </p:attrNameLst>
                                      </p:cBhvr>
                                      <p:to>
                                        <a:schemeClr val="accent2"/>
                                      </p:to>
                                    </p:animClr>
                                    <p:animClr clrSpc="rgb" dir="cw">
                                      <p:cBhvr>
                                        <p:cTn id="7" dur="500" fill="hold"/>
                                        <p:tgtEl>
                                          <p:spTgt spid="3">
                                            <p:txEl>
                                              <p:pRg st="0" end="0"/>
                                            </p:txEl>
                                          </p:spTgt>
                                        </p:tgtEl>
                                        <p:attrNameLst>
                                          <p:attrName>fillcolor</p:attrName>
                                        </p:attrNameLst>
                                      </p:cBhvr>
                                      <p:to>
                                        <a:schemeClr val="accent2"/>
                                      </p:to>
                                    </p:animClr>
                                    <p:set>
                                      <p:cBhvr>
                                        <p:cTn id="8" dur="500" fill="hold"/>
                                        <p:tgtEl>
                                          <p:spTgt spid="3">
                                            <p:txEl>
                                              <p:pRg st="0" end="0"/>
                                            </p:txEl>
                                          </p:spTgt>
                                        </p:tgtEl>
                                        <p:attrNameLst>
                                          <p:attrName>fill.type</p:attrName>
                                        </p:attrNameLst>
                                      </p:cBhvr>
                                      <p:to>
                                        <p:strVal val="solid"/>
                                      </p:to>
                                    </p:set>
                                    <p:set>
                                      <p:cBhvr>
                                        <p:cTn id="9" dur="500" fill="hold"/>
                                        <p:tgtEl>
                                          <p:spTgt spid="3">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Memoria RAM</a:t>
            </a:r>
            <a:endParaRPr lang="es-GT" dirty="0"/>
          </a:p>
        </p:txBody>
      </p:sp>
      <p:sp>
        <p:nvSpPr>
          <p:cNvPr id="3" name="Marcador de contenido 2"/>
          <p:cNvSpPr>
            <a:spLocks noGrp="1"/>
          </p:cNvSpPr>
          <p:nvPr>
            <p:ph sz="half" idx="1"/>
          </p:nvPr>
        </p:nvSpPr>
        <p:spPr/>
        <p:txBody>
          <a:bodyPr>
            <a:normAutofit/>
          </a:bodyPr>
          <a:lstStyle/>
          <a:p>
            <a:pPr algn="just"/>
            <a:r>
              <a:rPr lang="es-ES" dirty="0" smtClean="0"/>
              <a:t>La memoria RAM es la memoria de acceso aleatorio que los dispositivos electrónicos, como computadoras y teléfonos, utilizan para almacenar datos de forma temporal mientras se ejecutan aplicaciones y procesos. Es volátil, lo que significa que los datos se pierden cuando se apaga el dispositivo, pero permite un acceso muy rápido a la información para mejorar el rendimiento y la velocidad de las tareas. </a:t>
            </a:r>
          </a:p>
          <a:p>
            <a:endParaRPr lang="es-GT" dirty="0"/>
          </a:p>
        </p:txBody>
      </p:sp>
      <p:pic>
        <p:nvPicPr>
          <p:cNvPr id="5" name="Marcador de contenido 4"/>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6208713" y="2804263"/>
            <a:ext cx="4824412" cy="3014773"/>
          </a:xfrm>
        </p:spPr>
      </p:pic>
    </p:spTree>
    <p:extLst>
      <p:ext uri="{BB962C8B-B14F-4D97-AF65-F5344CB8AC3E}">
        <p14:creationId xmlns:p14="http://schemas.microsoft.com/office/powerpoint/2010/main" val="621210268"/>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7" dur="500"/>
                                        <p:tgtEl>
                                          <p:spTgt spid="3">
                                            <p:txEl>
                                              <p:pRg st="0" end="0"/>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Unidad de almacenamiento</a:t>
            </a:r>
            <a:endParaRPr lang="es-GT" dirty="0"/>
          </a:p>
        </p:txBody>
      </p:sp>
      <p:sp>
        <p:nvSpPr>
          <p:cNvPr id="3" name="Marcador de contenido 2"/>
          <p:cNvSpPr>
            <a:spLocks noGrp="1"/>
          </p:cNvSpPr>
          <p:nvPr>
            <p:ph sz="half" idx="1"/>
          </p:nvPr>
        </p:nvSpPr>
        <p:spPr/>
        <p:txBody>
          <a:bodyPr>
            <a:normAutofit/>
          </a:bodyPr>
          <a:lstStyle/>
          <a:p>
            <a:pPr algn="just"/>
            <a:r>
              <a:rPr lang="es-ES" dirty="0" smtClean="0"/>
              <a:t>Una unidad de almacenamiento es un dispositivo de hardware que permite guardar y recuperar información digital de forma temporal o permanente. Los tipos comunes incluyen discos duros (HDD) y unidades de estado sólido (SSD), unidades externas y memorias flash (como los USB), que almacenan datos como documentos, fotos y el sistema operativo de una computadora.</a:t>
            </a:r>
            <a:endParaRPr lang="es-GT" dirty="0"/>
          </a:p>
        </p:txBody>
      </p:sp>
      <p:pic>
        <p:nvPicPr>
          <p:cNvPr id="5" name="Marcador de contenido 4"/>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6524008" y="2603500"/>
            <a:ext cx="4374443" cy="3280833"/>
          </a:xfrm>
        </p:spPr>
      </p:pic>
    </p:spTree>
    <p:extLst>
      <p:ext uri="{BB962C8B-B14F-4D97-AF65-F5344CB8AC3E}">
        <p14:creationId xmlns:p14="http://schemas.microsoft.com/office/powerpoint/2010/main" val="2892829907"/>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
                                            <p:txEl>
                                              <p:pRg st="0" end="0"/>
                                            </p:txEl>
                                          </p:spTgt>
                                        </p:tgtEl>
                                        <p:attrNameLst>
                                          <p:attrName>ppt_x</p:attrName>
                                          <p:attrName>ppt_y</p:attrName>
                                        </p:attrNameLst>
                                      </p:cBhvr>
                                    </p:animMotion>
                                    <p:animRot by="1500000">
                                      <p:cBhvr>
                                        <p:cTn id="7" dur="125" fill="hold">
                                          <p:stCondLst>
                                            <p:cond delay="0"/>
                                          </p:stCondLst>
                                        </p:cTn>
                                        <p:tgtEl>
                                          <p:spTgt spid="3">
                                            <p:txEl>
                                              <p:pRg st="0" end="0"/>
                                            </p:txEl>
                                          </p:spTgt>
                                        </p:tgtEl>
                                        <p:attrNameLst>
                                          <p:attrName>r</p:attrName>
                                        </p:attrNameLst>
                                      </p:cBhvr>
                                    </p:animRot>
                                    <p:animRot by="-1500000">
                                      <p:cBhvr>
                                        <p:cTn id="8" dur="125" fill="hold">
                                          <p:stCondLst>
                                            <p:cond delay="125"/>
                                          </p:stCondLst>
                                        </p:cTn>
                                        <p:tgtEl>
                                          <p:spTgt spid="3">
                                            <p:txEl>
                                              <p:pRg st="0" end="0"/>
                                            </p:txEl>
                                          </p:spTgt>
                                        </p:tgtEl>
                                        <p:attrNameLst>
                                          <p:attrName>r</p:attrName>
                                        </p:attrNameLst>
                                      </p:cBhvr>
                                    </p:animRot>
                                    <p:animRot by="-1500000">
                                      <p:cBhvr>
                                        <p:cTn id="9" dur="125" fill="hold">
                                          <p:stCondLst>
                                            <p:cond delay="250"/>
                                          </p:stCondLst>
                                        </p:cTn>
                                        <p:tgtEl>
                                          <p:spTgt spid="3">
                                            <p:txEl>
                                              <p:pRg st="0" end="0"/>
                                            </p:txEl>
                                          </p:spTgt>
                                        </p:tgtEl>
                                        <p:attrNameLst>
                                          <p:attrName>r</p:attrName>
                                        </p:attrNameLst>
                                      </p:cBhvr>
                                    </p:animRot>
                                    <p:animRot by="1500000">
                                      <p:cBhvr>
                                        <p:cTn id="10" dur="125" fill="hold">
                                          <p:stCondLst>
                                            <p:cond delay="375"/>
                                          </p:stCondLst>
                                        </p:cTn>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Fuente de poder</a:t>
            </a:r>
            <a:endParaRPr lang="es-GT" dirty="0"/>
          </a:p>
        </p:txBody>
      </p:sp>
      <p:sp>
        <p:nvSpPr>
          <p:cNvPr id="3" name="Marcador de contenido 2"/>
          <p:cNvSpPr>
            <a:spLocks noGrp="1"/>
          </p:cNvSpPr>
          <p:nvPr>
            <p:ph sz="half" idx="1"/>
          </p:nvPr>
        </p:nvSpPr>
        <p:spPr/>
        <p:txBody>
          <a:bodyPr/>
          <a:lstStyle/>
          <a:p>
            <a:pPr algn="just"/>
            <a:r>
              <a:rPr lang="es-ES" dirty="0" smtClean="0"/>
              <a:t>Una fuente de poder o fuente de alimentación (PSU, por sus siglas en inglés) es un dispositivo encargado de transformar la corriente alterna de la línea eléctrica comercial en corriente continua o directa, utilizable por diferentes aparatos electrónicos y mecánicos.</a:t>
            </a:r>
            <a:endParaRPr lang="es-GT" dirty="0"/>
          </a:p>
        </p:txBody>
      </p:sp>
      <p:pic>
        <p:nvPicPr>
          <p:cNvPr id="8" name="Marcador de contenido 7"/>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6451261" y="2760135"/>
            <a:ext cx="4487672" cy="3349699"/>
          </a:xfrm>
        </p:spPr>
      </p:pic>
    </p:spTree>
    <p:extLst>
      <p:ext uri="{BB962C8B-B14F-4D97-AF65-F5344CB8AC3E}">
        <p14:creationId xmlns:p14="http://schemas.microsoft.com/office/powerpoint/2010/main" val="26634393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smtClean="0"/>
              <a:t>Partes externas</a:t>
            </a:r>
            <a:endParaRPr lang="es-GT" dirty="0"/>
          </a:p>
        </p:txBody>
      </p:sp>
      <p:pic>
        <p:nvPicPr>
          <p:cNvPr id="7" name="Marcador de contenido 6"/>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3005931" y="2603500"/>
            <a:ext cx="5124450" cy="3416300"/>
          </a:xfrm>
        </p:spPr>
      </p:pic>
    </p:spTree>
    <p:extLst>
      <p:ext uri="{BB962C8B-B14F-4D97-AF65-F5344CB8AC3E}">
        <p14:creationId xmlns:p14="http://schemas.microsoft.com/office/powerpoint/2010/main" val="188529432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mph" presetSubtype="0" fill="hold" grpId="0" nodeType="clickEffect">
                                  <p:stCondLst>
                                    <p:cond delay="0"/>
                                  </p:stCondLst>
                                  <p:childTnLst>
                                    <p:animClr clrSpc="hsl" dir="cw">
                                      <p:cBhvr override="childStyle">
                                        <p:cTn id="6" dur="500" fill="hold"/>
                                        <p:tgtEl>
                                          <p:spTgt spid="5"/>
                                        </p:tgtEl>
                                        <p:attrNameLst>
                                          <p:attrName>style.color</p:attrName>
                                        </p:attrNameLst>
                                      </p:cBhvr>
                                      <p:by>
                                        <p:hsl h="0" s="-70588" l="0"/>
                                      </p:by>
                                    </p:animClr>
                                    <p:animClr clrSpc="hsl" dir="cw">
                                      <p:cBhvr>
                                        <p:cTn id="7" dur="500" fill="hold"/>
                                        <p:tgtEl>
                                          <p:spTgt spid="5"/>
                                        </p:tgtEl>
                                        <p:attrNameLst>
                                          <p:attrName>fillcolor</p:attrName>
                                        </p:attrNameLst>
                                      </p:cBhvr>
                                      <p:by>
                                        <p:hsl h="0" s="-70588" l="0"/>
                                      </p:by>
                                    </p:animClr>
                                    <p:animClr clrSpc="hsl" dir="cw">
                                      <p:cBhvr>
                                        <p:cTn id="8" dur="500" fill="hold"/>
                                        <p:tgtEl>
                                          <p:spTgt spid="5"/>
                                        </p:tgtEl>
                                        <p:attrNameLst>
                                          <p:attrName>stroke.color</p:attrName>
                                        </p:attrNameLst>
                                      </p:cBhvr>
                                      <p:by>
                                        <p:hsl h="0" s="-70588" l="0"/>
                                      </p:by>
                                    </p:animClr>
                                    <p:set>
                                      <p:cBhvr>
                                        <p:cTn id="9" dur="500" fill="hold"/>
                                        <p:tgtEl>
                                          <p:spTgt spid="5"/>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6" presetClass="exit" presetSubtype="32" fill="hold" nodeType="clickEffect">
                                  <p:stCondLst>
                                    <p:cond delay="0"/>
                                  </p:stCondLst>
                                  <p:childTnLst>
                                    <p:animEffect transition="out" filter="circle(out)">
                                      <p:cBhvr>
                                        <p:cTn id="13" dur="2000"/>
                                        <p:tgtEl>
                                          <p:spTgt spid="7"/>
                                        </p:tgtEl>
                                      </p:cBhvr>
                                    </p:animEffect>
                                    <p:set>
                                      <p:cBhvr>
                                        <p:cTn id="14" dur="1" fill="hold">
                                          <p:stCondLst>
                                            <p:cond delay="19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la de reuniones Ion">
  <a:themeElements>
    <a:clrScheme name="Sala de reuniones 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Sala de reuniones 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la de reuniones 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TM02900722[[fn=Sala de reuniones Ion]]</Template>
  <TotalTime>73</TotalTime>
  <Words>726</Words>
  <Application>Microsoft Office PowerPoint</Application>
  <PresentationFormat>Panorámica</PresentationFormat>
  <Paragraphs>38</Paragraphs>
  <Slides>15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15</vt:i4>
      </vt:variant>
    </vt:vector>
  </HeadingPairs>
  <TitlesOfParts>
    <vt:vector size="20" baseType="lpstr">
      <vt:lpstr>Arial</vt:lpstr>
      <vt:lpstr>Century Gothic</vt:lpstr>
      <vt:lpstr>Wingdings</vt:lpstr>
      <vt:lpstr>Wingdings 3</vt:lpstr>
      <vt:lpstr>Sala de reuniones Ion</vt:lpstr>
      <vt:lpstr>Nataly Rashell García Santos</vt:lpstr>
      <vt:lpstr>Partes de la computadora</vt:lpstr>
      <vt:lpstr>Partes internas</vt:lpstr>
      <vt:lpstr>Tarjeta madre</vt:lpstr>
      <vt:lpstr>Procesador</vt:lpstr>
      <vt:lpstr>Memoria RAM</vt:lpstr>
      <vt:lpstr>Unidad de almacenamiento</vt:lpstr>
      <vt:lpstr>Fuente de poder</vt:lpstr>
      <vt:lpstr>Partes externas</vt:lpstr>
      <vt:lpstr>Pantalla o monitor</vt:lpstr>
      <vt:lpstr>CPU o case</vt:lpstr>
      <vt:lpstr>Teclado</vt:lpstr>
      <vt:lpstr>Mouse</vt:lpstr>
      <vt:lpstr>Impresora</vt:lpstr>
      <vt:lpstr>¡Gracias por ver mi presentación!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Nataly Rashell García Santos</dc:title>
  <dc:creator>GNet</dc:creator>
  <cp:lastModifiedBy>GNet</cp:lastModifiedBy>
  <cp:revision>9</cp:revision>
  <dcterms:created xsi:type="dcterms:W3CDTF">2025-10-18T14:12:19Z</dcterms:created>
  <dcterms:modified xsi:type="dcterms:W3CDTF">2025-10-18T15:25:46Z</dcterms:modified>
</cp:coreProperties>
</file>