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39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06705-4E60-45B9-827D-18EF43FB61B7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C23A-B457-4EAA-9751-378F5A281AE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47694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06705-4E60-45B9-827D-18EF43FB61B7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C23A-B457-4EAA-9751-378F5A281AE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64867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06705-4E60-45B9-827D-18EF43FB61B7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C23A-B457-4EAA-9751-378F5A281AE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73976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06705-4E60-45B9-827D-18EF43FB61B7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C23A-B457-4EAA-9751-378F5A281AE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26330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06705-4E60-45B9-827D-18EF43FB61B7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C23A-B457-4EAA-9751-378F5A281AE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01427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06705-4E60-45B9-827D-18EF43FB61B7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C23A-B457-4EAA-9751-378F5A281AE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95468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06705-4E60-45B9-827D-18EF43FB61B7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C23A-B457-4EAA-9751-378F5A281AE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52310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06705-4E60-45B9-827D-18EF43FB61B7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C23A-B457-4EAA-9751-378F5A281AE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06692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06705-4E60-45B9-827D-18EF43FB61B7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C23A-B457-4EAA-9751-378F5A281AE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8891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06705-4E60-45B9-827D-18EF43FB61B7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C23A-B457-4EAA-9751-378F5A281AE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15870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06705-4E60-45B9-827D-18EF43FB61B7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C23A-B457-4EAA-9751-378F5A281AE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68280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06705-4E60-45B9-827D-18EF43FB61B7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CC23A-B457-4EAA-9751-378F5A281AE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1031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 smtClean="0"/>
              <a:t>Nataly</a:t>
            </a:r>
            <a:r>
              <a:rPr lang="es-ES" dirty="0" smtClean="0"/>
              <a:t> </a:t>
            </a:r>
            <a:r>
              <a:rPr lang="es-ES" dirty="0" err="1" smtClean="0"/>
              <a:t>Rashell</a:t>
            </a:r>
            <a:r>
              <a:rPr lang="es-ES" dirty="0" smtClean="0"/>
              <a:t> García Santos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Computación sábados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187484910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00" y="5088464"/>
            <a:ext cx="1481667" cy="148166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2032001"/>
            <a:ext cx="2641600" cy="2641600"/>
          </a:xfrm>
          <a:prstGeom prst="rect">
            <a:avLst/>
          </a:prstGeom>
        </p:spPr>
      </p:pic>
      <p:sp>
        <p:nvSpPr>
          <p:cNvPr id="11" name="Llamada de nube 10"/>
          <p:cNvSpPr/>
          <p:nvPr/>
        </p:nvSpPr>
        <p:spPr>
          <a:xfrm>
            <a:off x="474133" y="2032001"/>
            <a:ext cx="1270000" cy="93133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Qué divertido</a:t>
            </a:r>
            <a:endParaRPr lang="es-GT" dirty="0"/>
          </a:p>
        </p:txBody>
      </p:sp>
      <p:sp>
        <p:nvSpPr>
          <p:cNvPr id="16" name="Llamada de nube 15"/>
          <p:cNvSpPr/>
          <p:nvPr/>
        </p:nvSpPr>
        <p:spPr>
          <a:xfrm>
            <a:off x="10820400" y="1371601"/>
            <a:ext cx="1176867" cy="93133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¡</a:t>
            </a:r>
            <a:r>
              <a:rPr lang="es-ES" dirty="0" err="1" smtClean="0"/>
              <a:t>Guau,guau</a:t>
            </a:r>
            <a:r>
              <a:rPr lang="es-ES" dirty="0" smtClean="0"/>
              <a:t>, guau!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212973297"/>
      </p:ext>
    </p:extLst>
  </p:cSld>
  <p:clrMapOvr>
    <a:masterClrMapping/>
  </p:clrMapOvr>
  <p:transition spd="med" advTm="1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0.00023 C -0.00208 0.00278 -0.00729 0.00995 -0.00976 0.0125 C -0.01041 0.01319 -0.01119 0.01319 -0.01185 0.01366 C -0.01614 0.01736 -0.01966 0.02407 -0.02448 0.02477 L -0.03333 0.02592 L -0.06041 0.02361 C -0.06185 0.02338 -0.06328 0.02315 -0.06458 0.02222 C -0.07265 0.01713 -0.06419 0.01967 -0.07083 0.01736 C -0.07369 0.01643 -0.07929 0.01481 -0.07929 0.01505 C -0.08359 0.01528 -0.08802 0.01505 -0.09244 0.0162 C -0.09479 0.01667 -0.097 0.01875 -0.09935 0.01991 C -0.10143 0.02083 -0.10351 0.02153 -0.1056 0.02222 C -0.11536 0.02199 -0.12513 0.02222 -0.13476 0.02106 C -0.13554 0.02106 -0.13606 0.01921 -0.13685 0.01852 C -0.13763 0.01805 -0.13828 0.01782 -0.13906 0.01736 C -0.14518 0.00625 -0.13854 0.01667 -0.14466 0.01111 C -0.15325 0.00347 -0.15703 -0.00278 -0.16601 -0.00857 C -0.16927 -0.01065 -0.17252 -0.01227 -0.17591 -0.01482 C -0.17734 -0.01597 -0.1789 -0.01736 -0.1806 -0.01852 C -0.18281 -0.01968 -0.18502 -0.01991 -0.18698 -0.02222 L -0.19114 -0.02708 C -0.19479 -0.03588 -0.19166 -0.02778 -0.19453 -0.03704 C -0.19609 -0.0419 -0.1983 -0.04653 -0.19948 -0.05185 C -0.19974 -0.05301 -0.19974 -0.0544 -0.2 -0.05556 C -0.20078 -0.05764 -0.20195 -0.05949 -0.20299 -0.06158 C -0.20325 -0.06482 -0.2039 -0.06736 -0.20416 -0.07037 C -0.20442 -0.07153 -0.20442 -0.07292 -0.20494 -0.07408 C -0.20547 -0.07523 -0.20638 -0.0757 -0.20716 -0.07639 C -0.20859 -0.08542 -0.20638 -0.07384 -0.21054 -0.08634 C -0.21445 -0.09792 -0.20937 -0.08796 -0.21393 -0.0963 C -0.21406 -0.09722 -0.21497 -0.10347 -0.21549 -0.10486 C -0.21575 -0.10579 -0.21627 -0.10648 -0.21666 -0.10741 C -0.21718 -0.10926 -0.2177 -0.11134 -0.21823 -0.11343 C -0.21914 -0.11945 -0.22083 -0.1294 -0.22161 -0.13565 C -0.22187 -0.1382 -0.22187 -0.14074 -0.22239 -0.14306 C -0.22265 -0.14491 -0.2233 -0.1463 -0.22382 -0.14815 C -0.22409 -0.14931 -0.22409 -0.15046 -0.22435 -0.15185 C -0.22461 -0.15347 -0.22461 -0.15509 -0.225 -0.15671 C -0.22578 -0.15926 -0.22708 -0.16158 -0.22799 -0.16412 C -0.22825 -0.16574 -0.22903 -0.1713 -0.22916 -0.17269 C -0.22968 -0.17523 -0.2302 -0.17778 -0.23073 -0.18009 C -0.23099 -0.19283 -0.23099 -0.20556 -0.23125 -0.21852 C -0.23138 -0.21968 -0.2319 -0.22083 -0.23216 -0.22222 C -0.23346 -0.23982 -0.23125 -0.23079 -0.23411 -0.24074 C -0.23711 -0.2669 -0.23346 -0.24005 -0.24323 -0.28148 C -0.24427 -0.28634 -0.24401 -0.29329 -0.24661 -0.2963 C -0.24869 -0.29884 -0.24961 -0.29954 -0.25156 -0.3037 C -0.25234 -0.30556 -0.2526 -0.30787 -0.25351 -0.30972 C -0.25872 -0.3213 -0.25755 -0.31945 -0.26185 -0.32454 C -0.26588 -0.3338 -0.26588 -0.33472 -0.27031 -0.34306 C -0.27083 -0.34445 -0.27148 -0.34607 -0.27226 -0.34676 C -0.27343 -0.34769 -0.27474 -0.34769 -0.27591 -0.34815 C -0.2776 -0.34977 -0.27929 -0.35162 -0.28138 -0.35301 C -0.28307 -0.35417 -0.28698 -0.35556 -0.28698 -0.35533 C -0.29674 -0.36597 -0.28424 -0.35347 -0.29388 -0.36042 C -0.29505 -0.36134 -0.29609 -0.3632 -0.29726 -0.36412 C -0.29856 -0.36505 -0.30338 -0.3662 -0.30416 -0.36644 L -0.34583 -0.36412 C -0.34726 -0.36389 -0.35729 -0.36204 -0.35898 -0.36158 L -0.36731 -0.35417 C -0.36927 -0.35255 -0.37109 -0.35116 -0.37304 -0.34931 C -0.37747 -0.34445 -0.37513 -0.34653 -0.37981 -0.34306 C -0.38034 -0.3419 -0.3806 -0.34028 -0.38125 -0.33935 C -0.38203 -0.33843 -0.38307 -0.33866 -0.38398 -0.3382 C -0.38541 -0.3375 -0.38685 -0.33681 -0.38815 -0.33565 C -0.39179 -0.33241 -0.39479 -0.32685 -0.39856 -0.32454 C -0.39935 -0.32408 -0.4 -0.32384 -0.40065 -0.32338 C -0.40351 -0.3213 -0.40625 -0.31875 -0.40898 -0.31713 L -0.42369 -0.30857 C -0.42435 -0.3081 -0.425 -0.30787 -0.42578 -0.30741 C -0.42669 -0.30648 -0.4276 -0.30556 -0.42851 -0.30486 C -0.43047 -0.30347 -0.43242 -0.30255 -0.43411 -0.30116 C -0.43567 -0.29977 -0.43724 -0.29769 -0.43906 -0.2963 C -0.44023 -0.29491 -0.44166 -0.29398 -0.44323 -0.29259 C -0.44648 -0.28889 -0.45377 -0.2757 -0.45429 -0.27408 C -0.45638 -0.26667 -0.45911 -0.25972 -0.46054 -0.25185 C -0.46211 -0.2412 -0.46093 -0.2456 -0.46393 -0.2382 C -0.46406 -0.23611 -0.46406 -0.23403 -0.46471 -0.23195 C -0.46627 -0.22523 -0.47018 -0.21227 -0.47018 -0.21204 C -0.47031 -0.20926 -0.47057 -0.20648 -0.47083 -0.2037 C -0.47122 -0.20162 -0.47148 -0.19954 -0.47161 -0.19745 C -0.47187 -0.19421 -0.47187 -0.19074 -0.47226 -0.1875 C -0.47252 -0.18426 -0.47317 -0.18102 -0.47369 -0.17778 C -0.47395 -0.17153 -0.47409 -0.16528 -0.47435 -0.15926 C -0.47448 -0.15625 -0.47513 -0.15347 -0.475 -0.15046 C -0.47461 -0.13472 -0.47382 -0.11921 -0.47291 -0.1037 C -0.47278 -0.10116 -0.47252 -0.09861 -0.47226 -0.0963 C -0.47174 -0.0912 -0.47018 -0.08866 -0.46875 -0.0838 C -0.46692 -0.07732 -0.46562 -0.07014 -0.46315 -0.06412 C -0.46198 -0.06134 -0.46106 -0.05833 -0.45976 -0.05556 C -0.45937 -0.05463 -0.45885 -0.05394 -0.45846 -0.05301 C -0.45468 -0.04398 -0.45755 -0.04884 -0.45429 -0.03704 C -0.45403 -0.03588 -0.45312 -0.03542 -0.45273 -0.03449 C -0.45208 -0.03218 -0.45156 -0.02963 -0.45065 -0.02708 C -0.45026 -0.02384 -0.44987 -0.0206 -0.44948 -0.01713 C -0.44895 -0.01482 -0.44882 -0.01227 -0.44856 -0.00972 C -0.44791 -0.00162 -0.44778 0.00417 -0.44739 0.0125 C -0.44752 0.02778 -0.44661 0.04305 -0.44791 0.0581 C -0.44895 0.06921 -0.45898 0.09954 -0.46185 0.10741 C -0.4625 0.10903 -0.46328 0.10972 -0.46393 0.11111 C -0.46562 0.11528 -0.46692 0.11991 -0.46875 0.12361 C -0.47382 0.13241 -0.47851 0.14259 -0.48489 0.14815 C -0.48567 0.14907 -0.48685 0.14954 -0.4875 0.15069 C -0.4901 0.15417 -0.49231 0.15856 -0.49518 0.1618 C -0.49817 0.16528 -0.50169 0.16736 -0.50481 0.17037 C -0.51263 0.17801 -0.51966 0.1875 -0.52773 0.19398 C -0.52981 0.1956 -0.5319 0.19768 -0.53398 0.19884 C -0.5539 0.20972 -0.55026 0.20856 -0.56263 0.21111 C -0.56497 0.21088 -0.58372 0.21296 -0.58958 0.2037 C -0.59518 0.19491 -0.6056 0.17338 -0.60898 0.15926 C -0.60989 0.15648 -0.61015 0.15324 -0.61106 0.15069 C -0.61614 0.13912 -0.62096 0.13079 -0.62643 0.12106 C -0.63125 0.12199 -0.63606 0.12222 -0.64101 0.12361 C -0.64192 0.12384 -0.64674 0.1294 -0.64726 0.12963 C -0.64791 0.13032 -0.64922 0.13102 -0.64922 0.13125 " pathEditMode="relative" rAng="0" ptsTypes="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61" y="-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59259E-6 L 3.95833E-6 -2.59259E-6 C -0.02149 0.00417 0.01041 -0.00162 -0.04506 0.00255 C -0.04857 0.00278 -0.05209 0.00417 -0.05547 0.00486 C -0.05625 0.00533 -0.0569 0.00602 -0.05756 0.00625 C -0.07292 0.00996 -0.08633 0.00463 -0.10274 0.00255 C -0.1056 0.0007 -0.1073 -0.00023 -0.11042 -0.00254 C -0.11133 -0.00324 -0.11224 -0.00416 -0.11315 -0.00486 C -0.11341 -0.00625 -0.11368 -0.0074 -0.11381 -0.00856 C -0.11745 -0.03078 -0.11446 -0.05023 -0.11315 -0.07662 C -0.11302 -0.0794 -0.11198 -0.08171 -0.11107 -0.08403 C -0.11029 -0.08634 -0.10925 -0.08819 -0.10834 -0.09028 C -0.10808 -0.0919 -0.10808 -0.09352 -0.10756 -0.09514 C -0.10703 -0.09699 -0.10625 -0.09838 -0.10547 -0.1 C -0.10417 -0.10301 -0.10274 -0.10578 -0.10131 -0.10879 C -0.09323 -0.12662 -0.10144 -0.11134 -0.09232 -0.12592 C -0.09115 -0.12801 -0.09024 -0.13055 -0.08881 -0.13217 C -0.08724 -0.13403 -0.08503 -0.1368 -0.08334 -0.13842 C -0.08269 -0.13889 -0.0819 -0.13889 -0.08125 -0.13958 C -0.07344 -0.14653 -0.08243 -0.14004 -0.07357 -0.14699 C -0.06042 -0.15717 -0.07058 -0.14907 -0.06459 -0.15324 C -0.06211 -0.15486 -0.05951 -0.15717 -0.0569 -0.1581 C -0.05534 -0.15879 -0.05365 -0.15903 -0.05209 -0.15926 C -0.05131 -0.16018 -0.05078 -0.16134 -0.05 -0.1618 C -0.04883 -0.1625 -0.04766 -0.16273 -0.04649 -0.16296 C -0.04323 -0.16389 -0.03998 -0.16458 -0.03672 -0.16551 C -0.02266 -0.17014 -0.04232 -0.16666 -0.02149 -0.16921 C -0.01628 -0.17245 -0.02279 -0.16875 -0.01172 -0.17176 C 0.00625 -0.17639 -0.02136 -0.17222 0.00494 -0.17546 C 0.01185 -0.17754 0.01862 -0.18009 0.02578 -0.18032 L 0.07161 -0.17916 C 0.08268 -0.17639 0.06875 -0.18032 0.08476 -0.17291 C 0.08724 -0.17176 0.08984 -0.17129 0.09244 -0.17037 C 0.09375 -0.16875 0.09505 -0.1669 0.09661 -0.16551 C 0.10065 -0.1618 0.10507 -0.15972 0.10911 -0.15555 C 0.11575 -0.14861 0.10963 -0.15555 0.1181 -0.14328 C 0.11992 -0.14074 0.12187 -0.13865 0.12369 -0.13588 C 0.13372 -0.1199 0.12708 -0.13078 0.13203 -0.11852 C 0.13307 -0.11597 0.13437 -0.11365 0.13541 -0.11111 C 0.13672 -0.10833 0.13763 -0.10532 0.13893 -0.10254 C 0.13932 -0.10162 0.13984 -0.10092 0.14036 -0.1 C 0.14179 -0.09676 0.14284 -0.09328 0.14453 -0.09028 C 0.14557 -0.08796 0.15312 -0.07592 0.1556 -0.07407 C 0.16119 -0.06967 0.17291 -0.06296 0.17291 -0.06296 C 0.1875 -0.06342 0.20208 -0.06319 0.21666 -0.06435 C 0.21862 -0.06435 0.22044 -0.06574 0.22226 -0.06666 C 0.225 -0.06828 0.22786 -0.06967 0.2306 -0.07176 C 0.23203 -0.07268 0.23828 -0.07963 0.23958 -0.08148 C 0.24869 -0.0949 0.25208 -0.10046 0.25911 -0.11481 C 0.25963 -0.11597 0.25989 -0.11736 0.26041 -0.11852 C 0.2625 -0.12361 0.26458 -0.12847 0.26666 -0.13333 C 0.26731 -0.13472 0.26823 -0.13565 0.26875 -0.13703 C 0.27656 -0.15694 0.27695 -0.15995 0.28333 -0.18148 C 0.28476 -0.1919 0.28307 -0.18055 0.28619 -0.19514 C 0.28893 -0.2081 0.28659 -0.20324 0.28958 -0.20879 C 0.29127 -0.2199 0.29284 -0.23102 0.29453 -0.24213 C 0.29466 -0.24328 0.29492 -0.24444 0.29518 -0.24583 C 0.29609 -0.25162 0.29674 -0.2574 0.29791 -0.26319 C 0.29882 -0.26759 0.29987 -0.27199 0.30078 -0.27662 C 0.30195 -0.28356 0.30286 -0.29074 0.30416 -0.29768 C 0.30507 -0.30231 0.30664 -0.30671 0.30768 -0.31134 C 0.30976 -0.32106 0.30781 -0.32014 0.3125 -0.32847 C 0.32057 -0.34282 0.3233 -0.34768 0.33268 -0.3544 C 0.33372 -0.35532 0.33502 -0.35509 0.33619 -0.35578 C 0.34101 -0.35879 0.3457 -0.36342 0.35078 -0.36551 C 0.3539 -0.3669 0.37239 -0.36875 0.37708 -0.36921 C 0.3806 -0.3706 0.38398 -0.37222 0.3875 -0.37291 C 0.46145 -0.38796 0.43515 -0.3699 0.46041 -0.38773 C 0.46185 -0.38981 0.46315 -0.3919 0.46458 -0.39398 C 0.46666 -0.39699 0.47083 -0.40254 0.47083 -0.40254 L 0.47148 -0.40625 " pathEditMode="relative" ptsTypes="AAAAAAA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6" grpId="0" animBg="1"/>
      <p:bldP spid="16" grpId="1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13</Words>
  <Application>Microsoft Office PowerPoint</Application>
  <PresentationFormat>Panorámica</PresentationFormat>
  <Paragraphs>4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Nataly Rashell García Santos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Nataly Rashell García Santos</dc:title>
  <dc:creator>GNet</dc:creator>
  <cp:lastModifiedBy>GNet</cp:lastModifiedBy>
  <cp:revision>3</cp:revision>
  <dcterms:created xsi:type="dcterms:W3CDTF">2025-10-25T15:12:01Z</dcterms:created>
  <dcterms:modified xsi:type="dcterms:W3CDTF">2025-10-25T15:26:15Z</dcterms:modified>
</cp:coreProperties>
</file>