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3226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7081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93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040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364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1580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81194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0689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825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352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314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6301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353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76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702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455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C7C86-DBD9-4931-BC92-AF9015A11357}" type="datetimeFigureOut">
              <a:rPr lang="es-GT" smtClean="0"/>
              <a:t>15/11/2025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9970C51-A03C-405B-BC07-05F6BA49C31D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1736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Nataly</a:t>
            </a:r>
            <a:r>
              <a:rPr lang="es-ES" dirty="0" smtClean="0"/>
              <a:t> </a:t>
            </a:r>
            <a:r>
              <a:rPr lang="es-ES" dirty="0" err="1" smtClean="0"/>
              <a:t>Rashell</a:t>
            </a:r>
            <a:r>
              <a:rPr lang="es-ES" dirty="0" smtClean="0"/>
              <a:t> García Santos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Curso:Computación</a:t>
            </a:r>
            <a:r>
              <a:rPr lang="es-ES" dirty="0" smtClean="0"/>
              <a:t> sábados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95965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</a:t>
            </a:r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33" y="1690688"/>
            <a:ext cx="8380898" cy="4724681"/>
          </a:xfrm>
        </p:spPr>
      </p:pic>
    </p:spTree>
    <p:extLst>
      <p:ext uri="{BB962C8B-B14F-4D97-AF65-F5344CB8AC3E}">
        <p14:creationId xmlns:p14="http://schemas.microsoft.com/office/powerpoint/2010/main" val="14549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 con jardín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473" y="1559859"/>
            <a:ext cx="8026877" cy="4843015"/>
          </a:xfrm>
        </p:spPr>
      </p:pic>
    </p:spTree>
    <p:extLst>
      <p:ext uri="{BB962C8B-B14F-4D97-AF65-F5344CB8AC3E}">
        <p14:creationId xmlns:p14="http://schemas.microsoft.com/office/powerpoint/2010/main" val="260253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Poste de luz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913" y="1264555"/>
            <a:ext cx="4034569" cy="5391655"/>
          </a:xfrm>
        </p:spPr>
      </p:pic>
    </p:spTree>
    <p:extLst>
      <p:ext uri="{BB962C8B-B14F-4D97-AF65-F5344CB8AC3E}">
        <p14:creationId xmlns:p14="http://schemas.microsoft.com/office/powerpoint/2010/main" val="153817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Edificio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252" y="1140310"/>
            <a:ext cx="4151591" cy="5380897"/>
          </a:xfrm>
        </p:spPr>
      </p:pic>
    </p:spTree>
    <p:extLst>
      <p:ext uri="{BB962C8B-B14F-4D97-AF65-F5344CB8AC3E}">
        <p14:creationId xmlns:p14="http://schemas.microsoft.com/office/powerpoint/2010/main" val="10654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Pozo de agua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5611" y="1602889"/>
            <a:ext cx="5673242" cy="4918318"/>
          </a:xfrm>
        </p:spPr>
      </p:pic>
    </p:spTree>
    <p:extLst>
      <p:ext uri="{BB962C8B-B14F-4D97-AF65-F5344CB8AC3E}">
        <p14:creationId xmlns:p14="http://schemas.microsoft.com/office/powerpoint/2010/main" val="146952497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17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Espiral</vt:lpstr>
      <vt:lpstr>Nataly Rashell García Santos</vt:lpstr>
      <vt:lpstr>Casa</vt:lpstr>
      <vt:lpstr>Casa con jardín</vt:lpstr>
      <vt:lpstr>Poste de luz</vt:lpstr>
      <vt:lpstr>Edificio</vt:lpstr>
      <vt:lpstr>Pozo de agua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Nataly Rashell García Santos</dc:title>
  <dc:creator>GNet</dc:creator>
  <cp:lastModifiedBy>GNet</cp:lastModifiedBy>
  <cp:revision>2</cp:revision>
  <dcterms:created xsi:type="dcterms:W3CDTF">2025-11-15T14:33:27Z</dcterms:created>
  <dcterms:modified xsi:type="dcterms:W3CDTF">2025-11-15T15:17:16Z</dcterms:modified>
</cp:coreProperties>
</file>