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7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232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2165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6324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9917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2007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107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2664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8092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244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2299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239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CA9F2-54C4-4246-ADBB-9567BC27D8F0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56934-AF83-4EF1-B87E-B00C419CFB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600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Nataly</a:t>
            </a:r>
            <a:r>
              <a:rPr lang="es-ES" dirty="0" smtClean="0"/>
              <a:t> </a:t>
            </a:r>
            <a:r>
              <a:rPr lang="es-ES" dirty="0" err="1" smtClean="0"/>
              <a:t>Rashell</a:t>
            </a:r>
            <a:r>
              <a:rPr lang="es-ES" dirty="0" smtClean="0"/>
              <a:t> García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Curso: Computación sábados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5815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ello Kitty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5599" y="541867"/>
            <a:ext cx="1430867" cy="2065866"/>
          </a:xfrm>
          <a:prstGeom prst="rect">
            <a:avLst/>
          </a:prstGeom>
        </p:spPr>
      </p:pic>
      <p:pic>
        <p:nvPicPr>
          <p:cNvPr id="6" name="Candy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7437" y="198965"/>
            <a:ext cx="2108201" cy="2751668"/>
          </a:xfrm>
          <a:prstGeom prst="rect">
            <a:avLst/>
          </a:prstGeom>
        </p:spPr>
      </p:pic>
      <p:pic>
        <p:nvPicPr>
          <p:cNvPr id="7" name="Snoopy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1904" y="427037"/>
            <a:ext cx="1990725" cy="2295525"/>
          </a:xfrm>
          <a:prstGeom prst="rect">
            <a:avLst/>
          </a:prstGeom>
        </p:spPr>
      </p:pic>
      <p:pic>
        <p:nvPicPr>
          <p:cNvPr id="8" name="Melody 1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256" t="367" r="22056" b="-4119"/>
          <a:stretch/>
        </p:blipFill>
        <p:spPr>
          <a:xfrm>
            <a:off x="6959600" y="427036"/>
            <a:ext cx="1803401" cy="2705631"/>
          </a:xfrm>
          <a:prstGeom prst="rect">
            <a:avLst/>
          </a:prstGeom>
        </p:spPr>
      </p:pic>
      <p:pic>
        <p:nvPicPr>
          <p:cNvPr id="9" name="Perro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35533" y="584201"/>
            <a:ext cx="2421467" cy="2366434"/>
          </a:xfrm>
          <a:prstGeom prst="rect">
            <a:avLst/>
          </a:prstGeom>
        </p:spPr>
      </p:pic>
      <p:pic>
        <p:nvPicPr>
          <p:cNvPr id="10" name="Hello Kitty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71532" y="4047067"/>
            <a:ext cx="1430867" cy="2065866"/>
          </a:xfrm>
          <a:prstGeom prst="rect">
            <a:avLst/>
          </a:prstGeom>
        </p:spPr>
      </p:pic>
      <p:pic>
        <p:nvPicPr>
          <p:cNvPr id="11" name="Candy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09665" y="3534833"/>
            <a:ext cx="2108201" cy="2751668"/>
          </a:xfrm>
          <a:prstGeom prst="rect">
            <a:avLst/>
          </a:prstGeom>
        </p:spPr>
      </p:pic>
      <p:pic>
        <p:nvPicPr>
          <p:cNvPr id="12" name="Snoopy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37" y="4047067"/>
            <a:ext cx="1990725" cy="2295525"/>
          </a:xfrm>
          <a:prstGeom prst="rect">
            <a:avLst/>
          </a:prstGeom>
        </p:spPr>
      </p:pic>
      <p:pic>
        <p:nvPicPr>
          <p:cNvPr id="13" name="Melody 2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256" t="367" r="22056" b="-4119"/>
          <a:stretch/>
        </p:blipFill>
        <p:spPr>
          <a:xfrm>
            <a:off x="2616199" y="3842013"/>
            <a:ext cx="1803401" cy="2705631"/>
          </a:xfrm>
          <a:prstGeom prst="rect">
            <a:avLst/>
          </a:prstGeom>
        </p:spPr>
      </p:pic>
      <p:pic>
        <p:nvPicPr>
          <p:cNvPr id="14" name="Perro 2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45298" y="3746499"/>
            <a:ext cx="2421467" cy="2366434"/>
          </a:xfrm>
          <a:prstGeom prst="rect">
            <a:avLst/>
          </a:prstGeom>
        </p:spPr>
      </p:pic>
      <p:pic>
        <p:nvPicPr>
          <p:cNvPr id="15" name="ocultar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239" y="198965"/>
            <a:ext cx="2235198" cy="2836333"/>
          </a:xfrm>
          <a:prstGeom prst="rect">
            <a:avLst/>
          </a:prstGeom>
        </p:spPr>
      </p:pic>
      <p:pic>
        <p:nvPicPr>
          <p:cNvPr id="16" name="ocultar 2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3320" y="198965"/>
            <a:ext cx="2235198" cy="2836333"/>
          </a:xfrm>
          <a:prstGeom prst="rect">
            <a:avLst/>
          </a:prstGeom>
        </p:spPr>
      </p:pic>
      <p:pic>
        <p:nvPicPr>
          <p:cNvPr id="17" name="ocultar 3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4402" y="198965"/>
            <a:ext cx="2235198" cy="2836333"/>
          </a:xfrm>
          <a:prstGeom prst="rect">
            <a:avLst/>
          </a:prstGeom>
        </p:spPr>
      </p:pic>
      <p:pic>
        <p:nvPicPr>
          <p:cNvPr id="18" name="ocultar 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25484" y="198965"/>
            <a:ext cx="2235198" cy="2836333"/>
          </a:xfrm>
          <a:prstGeom prst="rect">
            <a:avLst/>
          </a:prstGeom>
        </p:spPr>
      </p:pic>
      <p:pic>
        <p:nvPicPr>
          <p:cNvPr id="19" name="ocultar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21802" y="198965"/>
            <a:ext cx="2235198" cy="2836333"/>
          </a:xfrm>
          <a:prstGeom prst="rect">
            <a:avLst/>
          </a:prstGeom>
        </p:spPr>
      </p:pic>
      <p:pic>
        <p:nvPicPr>
          <p:cNvPr id="20" name="ocultar 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55" y="3708949"/>
            <a:ext cx="2235198" cy="2836333"/>
          </a:xfrm>
          <a:prstGeom prst="rect">
            <a:avLst/>
          </a:prstGeom>
        </p:spPr>
      </p:pic>
      <p:pic>
        <p:nvPicPr>
          <p:cNvPr id="21" name="ocultar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93251" y="3760439"/>
            <a:ext cx="2235198" cy="2836333"/>
          </a:xfrm>
          <a:prstGeom prst="rect">
            <a:avLst/>
          </a:prstGeom>
        </p:spPr>
      </p:pic>
      <p:pic>
        <p:nvPicPr>
          <p:cNvPr id="22" name="ocultar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4402" y="3776661"/>
            <a:ext cx="2235198" cy="2836333"/>
          </a:xfrm>
          <a:prstGeom prst="rect">
            <a:avLst/>
          </a:prstGeom>
        </p:spPr>
      </p:pic>
      <p:pic>
        <p:nvPicPr>
          <p:cNvPr id="23" name="ocultar 9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25484" y="3746499"/>
            <a:ext cx="2235198" cy="2836333"/>
          </a:xfrm>
          <a:prstGeom prst="rect">
            <a:avLst/>
          </a:prstGeom>
        </p:spPr>
      </p:pic>
      <p:pic>
        <p:nvPicPr>
          <p:cNvPr id="24" name="ocultar 1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9149" y="3746498"/>
            <a:ext cx="2235198" cy="283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497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8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Nataly Rashell García Santos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Rashell García Santos</dc:title>
  <dc:creator>GNet</dc:creator>
  <cp:lastModifiedBy>GNet</cp:lastModifiedBy>
  <cp:revision>6</cp:revision>
  <dcterms:created xsi:type="dcterms:W3CDTF">2025-11-08T14:22:22Z</dcterms:created>
  <dcterms:modified xsi:type="dcterms:W3CDTF">2025-11-08T15:31:07Z</dcterms:modified>
</cp:coreProperties>
</file>