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95A7D9A3-7C95-49DA-8A5E-F46D069E9831}">
          <p14:sldIdLst>
            <p14:sldId id="256"/>
            <p14:sldId id="257"/>
            <p14:sldId id="258"/>
            <p14:sldId id="259"/>
            <p14:sldId id="260"/>
            <p14:sldId id="261"/>
            <p14:sldId id="262"/>
            <p14:sldId id="263"/>
            <p14:sldId id="264"/>
            <p14:sldId id="265"/>
            <p14:sldId id="266"/>
            <p14:sldId id="267"/>
            <p14:sldId id="268"/>
            <p14:sldId id="269"/>
            <p14:sldId id="27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04BCC844-2C7B-4B77-8B7D-38A1A4ED1EA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1843832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04BCC844-2C7B-4B77-8B7D-38A1A4ED1EA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2653799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04BCC844-2C7B-4B77-8B7D-38A1A4ED1EA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4251489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04BCC844-2C7B-4B77-8B7D-38A1A4ED1EA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353374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4BCC844-2C7B-4B77-8B7D-38A1A4ED1EA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12278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04BCC844-2C7B-4B77-8B7D-38A1A4ED1EA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1435326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04BCC844-2C7B-4B77-8B7D-38A1A4ED1EAA}"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238723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04BCC844-2C7B-4B77-8B7D-38A1A4ED1EAA}"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3978377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4BCC844-2C7B-4B77-8B7D-38A1A4ED1EAA}"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1496370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4BCC844-2C7B-4B77-8B7D-38A1A4ED1EA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79561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4BCC844-2C7B-4B77-8B7D-38A1A4ED1EA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8B4C6A5A-403F-4354-A3A8-5A0739C186BC}" type="slidenum">
              <a:rPr lang="es-GT" smtClean="0"/>
              <a:t>‹Nº›</a:t>
            </a:fld>
            <a:endParaRPr lang="es-GT"/>
          </a:p>
        </p:txBody>
      </p:sp>
    </p:spTree>
    <p:extLst>
      <p:ext uri="{BB962C8B-B14F-4D97-AF65-F5344CB8AC3E}">
        <p14:creationId xmlns:p14="http://schemas.microsoft.com/office/powerpoint/2010/main" val="3074963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CC844-2C7B-4B77-8B7D-38A1A4ED1EAA}"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C6A5A-403F-4354-A3A8-5A0739C186BC}" type="slidenum">
              <a:rPr lang="es-GT" smtClean="0"/>
              <a:t>‹Nº›</a:t>
            </a:fld>
            <a:endParaRPr lang="es-GT"/>
          </a:p>
        </p:txBody>
      </p:sp>
    </p:spTree>
    <p:extLst>
      <p:ext uri="{BB962C8B-B14F-4D97-AF65-F5344CB8AC3E}">
        <p14:creationId xmlns:p14="http://schemas.microsoft.com/office/powerpoint/2010/main" val="2718986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WILIAM EMANUEL CASTELLANOS </a:t>
            </a:r>
            <a:endParaRPr lang="es-GT" dirty="0"/>
          </a:p>
        </p:txBody>
      </p:sp>
      <p:sp>
        <p:nvSpPr>
          <p:cNvPr id="3" name="Subtítulo 2"/>
          <p:cNvSpPr>
            <a:spLocks noGrp="1"/>
          </p:cNvSpPr>
          <p:nvPr>
            <p:ph type="subTitle" idx="1"/>
          </p:nvPr>
        </p:nvSpPr>
        <p:spPr/>
        <p:txBody>
          <a:bodyPr/>
          <a:lstStyle/>
          <a:p>
            <a:r>
              <a:rPr lang="es-ES" dirty="0" smtClean="0"/>
              <a:t>EDAD.19</a:t>
            </a:r>
            <a:endParaRPr lang="es-GT" dirty="0"/>
          </a:p>
          <a:p>
            <a:r>
              <a:rPr lang="es-ES" dirty="0" smtClean="0"/>
              <a:t>GRADO.4TO MECANICA</a:t>
            </a:r>
            <a:endParaRPr lang="es-GT" dirty="0"/>
          </a:p>
        </p:txBody>
      </p:sp>
    </p:spTree>
    <p:extLst>
      <p:ext uri="{BB962C8B-B14F-4D97-AF65-F5344CB8AC3E}">
        <p14:creationId xmlns:p14="http://schemas.microsoft.com/office/powerpoint/2010/main" val="4215158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2"/>
                                        </p:tgtEl>
                                        <p:attrNameLst>
                                          <p:attrName>style.color</p:attrName>
                                        </p:attrNameLst>
                                      </p:cBhvr>
                                      <p:to>
                                        <a:schemeClr val="accent2"/>
                                      </p:to>
                                    </p:animClr>
                                    <p:animClr clrSpc="rgb" dir="cw">
                                      <p:cBhvr>
                                        <p:cTn id="7" dur="500" fill="hold"/>
                                        <p:tgtEl>
                                          <p:spTgt spid="2"/>
                                        </p:tgtEl>
                                        <p:attrNameLst>
                                          <p:attrName>fillcolor</p:attrName>
                                        </p:attrNameLst>
                                      </p:cBhvr>
                                      <p:to>
                                        <a:schemeClr val="accent2"/>
                                      </p:to>
                                    </p:animClr>
                                    <p:set>
                                      <p:cBhvr>
                                        <p:cTn id="8" dur="500" fill="hold"/>
                                        <p:tgtEl>
                                          <p:spTgt spid="2"/>
                                        </p:tgtEl>
                                        <p:attrNameLst>
                                          <p:attrName>fill.type</p:attrName>
                                        </p:attrNameLst>
                                      </p:cBhvr>
                                      <p:to>
                                        <p:strVal val="solid"/>
                                      </p:to>
                                    </p:set>
                                    <p:set>
                                      <p:cBhvr>
                                        <p:cTn id="9" dur="500" fill="hold"/>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4" presetClass="exit" presetSubtype="10" fill="hold" grpId="1" nodeType="clickEffect">
                                  <p:stCondLst>
                                    <p:cond delay="0"/>
                                  </p:stCondLst>
                                  <p:childTnLst>
                                    <p:animEffect transition="out" filter="randombar(horizontal)">
                                      <p:cBhvr>
                                        <p:cTn id="13" dur="500"/>
                                        <p:tgtEl>
                                          <p:spTgt spid="2"/>
                                        </p:tgtEl>
                                      </p:cBhvr>
                                    </p:animEffect>
                                    <p:set>
                                      <p:cBhvr>
                                        <p:cTn id="14" dur="1" fill="hold">
                                          <p:stCondLst>
                                            <p:cond delay="499"/>
                                          </p:stCondLst>
                                        </p:cTn>
                                        <p:tgtEl>
                                          <p:spTgt spid="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53" presetClass="exit" presetSubtype="32" fill="hold" grpId="2" nodeType="clickEffect">
                                  <p:stCondLst>
                                    <p:cond delay="0"/>
                                  </p:stCondLst>
                                  <p:childTnLst>
                                    <p:anim calcmode="lin" valueType="num">
                                      <p:cBhvr>
                                        <p:cTn id="18" dur="500"/>
                                        <p:tgtEl>
                                          <p:spTgt spid="2"/>
                                        </p:tgtEl>
                                        <p:attrNameLst>
                                          <p:attrName>ppt_w</p:attrName>
                                        </p:attrNameLst>
                                      </p:cBhvr>
                                      <p:tavLst>
                                        <p:tav tm="0">
                                          <p:val>
                                            <p:strVal val="ppt_w"/>
                                          </p:val>
                                        </p:tav>
                                        <p:tav tm="100000">
                                          <p:val>
                                            <p:fltVal val="0"/>
                                          </p:val>
                                        </p:tav>
                                      </p:tavLst>
                                    </p:anim>
                                    <p:anim calcmode="lin" valueType="num">
                                      <p:cBhvr>
                                        <p:cTn id="19" dur="500"/>
                                        <p:tgtEl>
                                          <p:spTgt spid="2"/>
                                        </p:tgtEl>
                                        <p:attrNameLst>
                                          <p:attrName>ppt_h</p:attrName>
                                        </p:attrNameLst>
                                      </p:cBhvr>
                                      <p:tavLst>
                                        <p:tav tm="0">
                                          <p:val>
                                            <p:strVal val="ppt_h"/>
                                          </p:val>
                                        </p:tav>
                                        <p:tav tm="100000">
                                          <p:val>
                                            <p:fltVal val="0"/>
                                          </p:val>
                                        </p:tav>
                                      </p:tavLst>
                                    </p:anim>
                                    <p:animEffect transition="out" filter="fade">
                                      <p:cBhvr>
                                        <p:cTn id="20" dur="500"/>
                                        <p:tgtEl>
                                          <p:spTgt spid="2"/>
                                        </p:tgtEl>
                                      </p:cBhvr>
                                    </p:animEffect>
                                    <p:set>
                                      <p:cBhvr>
                                        <p:cTn id="21" dur="1" fill="hold">
                                          <p:stCondLst>
                                            <p:cond delay="4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6" presetClass="exit" presetSubtype="0" fill="hold" grpId="0" nodeType="clickEffect">
                                  <p:stCondLst>
                                    <p:cond delay="0"/>
                                  </p:stCondLst>
                                  <p:childTnLst>
                                    <p:animEffect transition="out" filter="wipe(down)">
                                      <p:cBhvr>
                                        <p:cTn id="25" dur="180" accel="50000">
                                          <p:stCondLst>
                                            <p:cond delay="1820"/>
                                          </p:stCondLst>
                                        </p:cTn>
                                        <p:tgtEl>
                                          <p:spTgt spid="3">
                                            <p:txEl>
                                              <p:pRg st="0" end="0"/>
                                            </p:txEl>
                                          </p:spTgt>
                                        </p:tgtEl>
                                      </p:cBhvr>
                                    </p:animEffect>
                                    <p:anim calcmode="lin" valueType="num">
                                      <p:cBhvr>
                                        <p:cTn id="26"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27"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28"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9"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0"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1"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2"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33" dur="26">
                                          <p:stCondLst>
                                            <p:cond delay="620"/>
                                          </p:stCondLst>
                                        </p:cTn>
                                        <p:tgtEl>
                                          <p:spTgt spid="3">
                                            <p:txEl>
                                              <p:pRg st="0" end="0"/>
                                            </p:txEl>
                                          </p:spTgt>
                                        </p:tgtEl>
                                      </p:cBhvr>
                                      <p:to x="100000" y="60000"/>
                                    </p:animScale>
                                    <p:animScale>
                                      <p:cBhvr>
                                        <p:cTn id="34" dur="166" decel="50000">
                                          <p:stCondLst>
                                            <p:cond delay="646"/>
                                          </p:stCondLst>
                                        </p:cTn>
                                        <p:tgtEl>
                                          <p:spTgt spid="3">
                                            <p:txEl>
                                              <p:pRg st="0" end="0"/>
                                            </p:txEl>
                                          </p:spTgt>
                                        </p:tgtEl>
                                      </p:cBhvr>
                                      <p:to x="100000" y="100000"/>
                                    </p:animScale>
                                    <p:animScale>
                                      <p:cBhvr>
                                        <p:cTn id="35" dur="26">
                                          <p:stCondLst>
                                            <p:cond delay="1312"/>
                                          </p:stCondLst>
                                        </p:cTn>
                                        <p:tgtEl>
                                          <p:spTgt spid="3">
                                            <p:txEl>
                                              <p:pRg st="0" end="0"/>
                                            </p:txEl>
                                          </p:spTgt>
                                        </p:tgtEl>
                                      </p:cBhvr>
                                      <p:to x="100000" y="80000"/>
                                    </p:animScale>
                                    <p:animScale>
                                      <p:cBhvr>
                                        <p:cTn id="36" dur="166" decel="50000">
                                          <p:stCondLst>
                                            <p:cond delay="1338"/>
                                          </p:stCondLst>
                                        </p:cTn>
                                        <p:tgtEl>
                                          <p:spTgt spid="3">
                                            <p:txEl>
                                              <p:pRg st="0" end="0"/>
                                            </p:txEl>
                                          </p:spTgt>
                                        </p:tgtEl>
                                      </p:cBhvr>
                                      <p:to x="100000" y="100000"/>
                                    </p:animScale>
                                    <p:animScale>
                                      <p:cBhvr>
                                        <p:cTn id="37" dur="26">
                                          <p:stCondLst>
                                            <p:cond delay="1642"/>
                                          </p:stCondLst>
                                        </p:cTn>
                                        <p:tgtEl>
                                          <p:spTgt spid="3">
                                            <p:txEl>
                                              <p:pRg st="0" end="0"/>
                                            </p:txEl>
                                          </p:spTgt>
                                        </p:tgtEl>
                                      </p:cBhvr>
                                      <p:to x="100000" y="90000"/>
                                    </p:animScale>
                                    <p:animScale>
                                      <p:cBhvr>
                                        <p:cTn id="38" dur="166" decel="50000">
                                          <p:stCondLst>
                                            <p:cond delay="1668"/>
                                          </p:stCondLst>
                                        </p:cTn>
                                        <p:tgtEl>
                                          <p:spTgt spid="3">
                                            <p:txEl>
                                              <p:pRg st="0" end="0"/>
                                            </p:txEl>
                                          </p:spTgt>
                                        </p:tgtEl>
                                      </p:cBhvr>
                                      <p:to x="100000" y="100000"/>
                                    </p:animScale>
                                    <p:animScale>
                                      <p:cBhvr>
                                        <p:cTn id="39" dur="26">
                                          <p:stCondLst>
                                            <p:cond delay="1808"/>
                                          </p:stCondLst>
                                        </p:cTn>
                                        <p:tgtEl>
                                          <p:spTgt spid="3">
                                            <p:txEl>
                                              <p:pRg st="0" end="0"/>
                                            </p:txEl>
                                          </p:spTgt>
                                        </p:tgtEl>
                                      </p:cBhvr>
                                      <p:to x="100000" y="95000"/>
                                    </p:animScale>
                                    <p:animScale>
                                      <p:cBhvr>
                                        <p:cTn id="40" dur="166" decel="50000">
                                          <p:stCondLst>
                                            <p:cond delay="1834"/>
                                          </p:stCondLst>
                                        </p:cTn>
                                        <p:tgtEl>
                                          <p:spTgt spid="3">
                                            <p:txEl>
                                              <p:pRg st="0" end="0"/>
                                            </p:txEl>
                                          </p:spTgt>
                                        </p:tgtEl>
                                      </p:cBhvr>
                                      <p:to x="100000" y="100000"/>
                                    </p:animScale>
                                    <p:set>
                                      <p:cBhvr>
                                        <p:cTn id="41"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6" presetClass="exit" presetSubtype="0" fill="hold" grpId="0" nodeType="clickEffect">
                                  <p:stCondLst>
                                    <p:cond delay="0"/>
                                  </p:stCondLst>
                                  <p:childTnLst>
                                    <p:animEffect transition="out" filter="wipe(down)">
                                      <p:cBhvr>
                                        <p:cTn id="45" dur="180" accel="50000">
                                          <p:stCondLst>
                                            <p:cond delay="1820"/>
                                          </p:stCondLst>
                                        </p:cTn>
                                        <p:tgtEl>
                                          <p:spTgt spid="3">
                                            <p:txEl>
                                              <p:pRg st="1" end="1"/>
                                            </p:txEl>
                                          </p:spTgt>
                                        </p:tgtEl>
                                      </p:cBhvr>
                                    </p:animEffect>
                                    <p:anim calcmode="lin" valueType="num">
                                      <p:cBhvr>
                                        <p:cTn id="46" dur="1822" tmFilter="0,0; 0.14,0.31; 0.43,0.73; 0.71,0.91; 1.0,1.0">
                                          <p:stCondLst>
                                            <p:cond delay="0"/>
                                          </p:stCondLst>
                                        </p:cTn>
                                        <p:tgtEl>
                                          <p:spTgt spid="3">
                                            <p:txEl>
                                              <p:pRg st="1" end="1"/>
                                            </p:txEl>
                                          </p:spTgt>
                                        </p:tgtEl>
                                        <p:attrNameLst>
                                          <p:attrName>ppt_x</p:attrName>
                                        </p:attrNameLst>
                                      </p:cBhvr>
                                      <p:tavLst>
                                        <p:tav tm="0">
                                          <p:val>
                                            <p:strVal val="ppt_x"/>
                                          </p:val>
                                        </p:tav>
                                        <p:tav tm="100000">
                                          <p:val>
                                            <p:strVal val="#ppt_x+0.25"/>
                                          </p:val>
                                        </p:tav>
                                      </p:tavLst>
                                    </p:anim>
                                    <p:anim calcmode="lin" valueType="num">
                                      <p:cBhvr>
                                        <p:cTn id="47" dur="178">
                                          <p:stCondLst>
                                            <p:cond delay="1822"/>
                                          </p:stCondLst>
                                        </p:cTn>
                                        <p:tgtEl>
                                          <p:spTgt spid="3">
                                            <p:txEl>
                                              <p:pRg st="1" end="1"/>
                                            </p:txEl>
                                          </p:spTgt>
                                        </p:tgtEl>
                                        <p:attrNameLst>
                                          <p:attrName>ppt_x</p:attrName>
                                        </p:attrNameLst>
                                      </p:cBhvr>
                                      <p:tavLst>
                                        <p:tav tm="0">
                                          <p:val>
                                            <p:strVal val="ppt_x"/>
                                          </p:val>
                                        </p:tav>
                                        <p:tav tm="100000">
                                          <p:val>
                                            <p:strVal val="ppt_x"/>
                                          </p:val>
                                        </p:tav>
                                      </p:tavLst>
                                    </p:anim>
                                    <p:anim calcmode="lin" valueType="num">
                                      <p:cBhvr>
                                        <p:cTn id="48" dur="664" tmFilter="0.0,0.0;0.25,0.07;0.50,0.2;0.75,0.467;1.0,1.0">
                                          <p:stCondLst>
                                            <p:cond delay="0"/>
                                          </p:stCondLst>
                                        </p:cTn>
                                        <p:tgtEl>
                                          <p:spTgt spid="3">
                                            <p:txEl>
                                              <p:pRg st="1" end="1"/>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49" dur="664" tmFilter="0, 0; 0.125,0.2665; 0.25,0.4; 0.375,0.465; 0.5,0.5;  0.625,0.535; 0.75,0.6; 0.875,0.7335; 1,1">
                                          <p:stCondLst>
                                            <p:cond delay="664"/>
                                          </p:stCondLst>
                                        </p:cTn>
                                        <p:tgtEl>
                                          <p:spTgt spid="3">
                                            <p:txEl>
                                              <p:pRg st="1" end="1"/>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0" dur="332" tmFilter="0, 0; 0.125,0.2665; 0.25,0.4; 0.375,0.465; 0.5,0.5;  0.625,0.535; 0.75,0.6; 0.875,0.7335; 1,1">
                                          <p:stCondLst>
                                            <p:cond delay="1324"/>
                                          </p:stCondLst>
                                        </p:cTn>
                                        <p:tgtEl>
                                          <p:spTgt spid="3">
                                            <p:txEl>
                                              <p:pRg st="1" end="1"/>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1" dur="164" tmFilter="0, 0; 0.125,0.2665; 0.25,0.4; 0.375,0.465; 0.5,0.5;  0.625,0.535; 0.75,0.6; 0.875,0.7335; 1,1">
                                          <p:stCondLst>
                                            <p:cond delay="1656"/>
                                          </p:stCondLst>
                                        </p:cTn>
                                        <p:tgtEl>
                                          <p:spTgt spid="3">
                                            <p:txEl>
                                              <p:pRg st="1" end="1"/>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2" dur="180" accel="50000">
                                          <p:stCondLst>
                                            <p:cond delay="1820"/>
                                          </p:stCondLst>
                                        </p:cTn>
                                        <p:tgtEl>
                                          <p:spTgt spid="3">
                                            <p:txEl>
                                              <p:pRg st="1" end="1"/>
                                            </p:txEl>
                                          </p:spTgt>
                                        </p:tgtEl>
                                        <p:attrNameLst>
                                          <p:attrName>ppt_y</p:attrName>
                                        </p:attrNameLst>
                                      </p:cBhvr>
                                      <p:tavLst>
                                        <p:tav tm="0">
                                          <p:val>
                                            <p:strVal val="ppt_y"/>
                                          </p:val>
                                        </p:tav>
                                        <p:tav tm="100000">
                                          <p:val>
                                            <p:strVal val="ppt_y+ppt_h"/>
                                          </p:val>
                                        </p:tav>
                                      </p:tavLst>
                                    </p:anim>
                                    <p:animScale>
                                      <p:cBhvr>
                                        <p:cTn id="53" dur="26">
                                          <p:stCondLst>
                                            <p:cond delay="620"/>
                                          </p:stCondLst>
                                        </p:cTn>
                                        <p:tgtEl>
                                          <p:spTgt spid="3">
                                            <p:txEl>
                                              <p:pRg st="1" end="1"/>
                                            </p:txEl>
                                          </p:spTgt>
                                        </p:tgtEl>
                                      </p:cBhvr>
                                      <p:to x="100000" y="60000"/>
                                    </p:animScale>
                                    <p:animScale>
                                      <p:cBhvr>
                                        <p:cTn id="54" dur="166" decel="50000">
                                          <p:stCondLst>
                                            <p:cond delay="646"/>
                                          </p:stCondLst>
                                        </p:cTn>
                                        <p:tgtEl>
                                          <p:spTgt spid="3">
                                            <p:txEl>
                                              <p:pRg st="1" end="1"/>
                                            </p:txEl>
                                          </p:spTgt>
                                        </p:tgtEl>
                                      </p:cBhvr>
                                      <p:to x="100000" y="100000"/>
                                    </p:animScale>
                                    <p:animScale>
                                      <p:cBhvr>
                                        <p:cTn id="55" dur="26">
                                          <p:stCondLst>
                                            <p:cond delay="1312"/>
                                          </p:stCondLst>
                                        </p:cTn>
                                        <p:tgtEl>
                                          <p:spTgt spid="3">
                                            <p:txEl>
                                              <p:pRg st="1" end="1"/>
                                            </p:txEl>
                                          </p:spTgt>
                                        </p:tgtEl>
                                      </p:cBhvr>
                                      <p:to x="100000" y="80000"/>
                                    </p:animScale>
                                    <p:animScale>
                                      <p:cBhvr>
                                        <p:cTn id="56" dur="166" decel="50000">
                                          <p:stCondLst>
                                            <p:cond delay="1338"/>
                                          </p:stCondLst>
                                        </p:cTn>
                                        <p:tgtEl>
                                          <p:spTgt spid="3">
                                            <p:txEl>
                                              <p:pRg st="1" end="1"/>
                                            </p:txEl>
                                          </p:spTgt>
                                        </p:tgtEl>
                                      </p:cBhvr>
                                      <p:to x="100000" y="100000"/>
                                    </p:animScale>
                                    <p:animScale>
                                      <p:cBhvr>
                                        <p:cTn id="57" dur="26">
                                          <p:stCondLst>
                                            <p:cond delay="1642"/>
                                          </p:stCondLst>
                                        </p:cTn>
                                        <p:tgtEl>
                                          <p:spTgt spid="3">
                                            <p:txEl>
                                              <p:pRg st="1" end="1"/>
                                            </p:txEl>
                                          </p:spTgt>
                                        </p:tgtEl>
                                      </p:cBhvr>
                                      <p:to x="100000" y="90000"/>
                                    </p:animScale>
                                    <p:animScale>
                                      <p:cBhvr>
                                        <p:cTn id="58" dur="166" decel="50000">
                                          <p:stCondLst>
                                            <p:cond delay="1668"/>
                                          </p:stCondLst>
                                        </p:cTn>
                                        <p:tgtEl>
                                          <p:spTgt spid="3">
                                            <p:txEl>
                                              <p:pRg st="1" end="1"/>
                                            </p:txEl>
                                          </p:spTgt>
                                        </p:tgtEl>
                                      </p:cBhvr>
                                      <p:to x="100000" y="100000"/>
                                    </p:animScale>
                                    <p:animScale>
                                      <p:cBhvr>
                                        <p:cTn id="59" dur="26">
                                          <p:stCondLst>
                                            <p:cond delay="1808"/>
                                          </p:stCondLst>
                                        </p:cTn>
                                        <p:tgtEl>
                                          <p:spTgt spid="3">
                                            <p:txEl>
                                              <p:pRg st="1" end="1"/>
                                            </p:txEl>
                                          </p:spTgt>
                                        </p:tgtEl>
                                      </p:cBhvr>
                                      <p:to x="100000" y="95000"/>
                                    </p:animScale>
                                    <p:animScale>
                                      <p:cBhvr>
                                        <p:cTn id="60" dur="166" decel="50000">
                                          <p:stCondLst>
                                            <p:cond delay="1834"/>
                                          </p:stCondLst>
                                        </p:cTn>
                                        <p:tgtEl>
                                          <p:spTgt spid="3">
                                            <p:txEl>
                                              <p:pRg st="1" end="1"/>
                                            </p:txEl>
                                          </p:spTgt>
                                        </p:tgtEl>
                                      </p:cBhvr>
                                      <p:to x="100000" y="100000"/>
                                    </p:animScale>
                                    <p:set>
                                      <p:cBhvr>
                                        <p:cTn id="61"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4" presetClass="entr" presetSubtype="10" fill="hold" grpId="3" nodeType="click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randombar(horizontal)">
                                      <p:cBhvr>
                                        <p:cTn id="66" dur="500"/>
                                        <p:tgtEl>
                                          <p:spTgt spid="2"/>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xit" presetSubtype="10" fill="hold" grpId="1" nodeType="clickEffect">
                                  <p:stCondLst>
                                    <p:cond delay="0"/>
                                  </p:stCondLst>
                                  <p:childTnLst>
                                    <p:animEffect transition="out" filter="randombar(horizontal)">
                                      <p:cBhvr>
                                        <p:cTn id="70" dur="500"/>
                                        <p:tgtEl>
                                          <p:spTgt spid="3">
                                            <p:txEl>
                                              <p:pRg st="0" end="0"/>
                                            </p:txEl>
                                          </p:spTgt>
                                        </p:tgtEl>
                                      </p:cBhvr>
                                    </p:animEffect>
                                    <p:set>
                                      <p:cBhvr>
                                        <p:cTn id="7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4" presetClass="exit" presetSubtype="10" fill="hold" grpId="1" nodeType="clickEffect">
                                  <p:stCondLst>
                                    <p:cond delay="0"/>
                                  </p:stCondLst>
                                  <p:childTnLst>
                                    <p:animEffect transition="out" filter="randombar(horizontal)">
                                      <p:cBhvr>
                                        <p:cTn id="75" dur="500"/>
                                        <p:tgtEl>
                                          <p:spTgt spid="3">
                                            <p:txEl>
                                              <p:pRg st="1" end="1"/>
                                            </p:txEl>
                                          </p:spTgt>
                                        </p:tgtEl>
                                      </p:cBhvr>
                                    </p:animEffect>
                                    <p:set>
                                      <p:cBhvr>
                                        <p:cTn id="76"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4" presetClass="exit" presetSubtype="10" fill="hold" grpId="4" nodeType="clickEffect">
                                  <p:stCondLst>
                                    <p:cond delay="0"/>
                                  </p:stCondLst>
                                  <p:childTnLst>
                                    <p:animEffect transition="out" filter="randombar(horizontal)">
                                      <p:cBhvr>
                                        <p:cTn id="80" dur="500"/>
                                        <p:tgtEl>
                                          <p:spTgt spid="2"/>
                                        </p:tgtEl>
                                      </p:cBhvr>
                                    </p:animEffect>
                                    <p:set>
                                      <p:cBhvr>
                                        <p:cTn id="81"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2" grpId="4"/>
      <p:bldP spid="3" grpId="0"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MONITOR</a:t>
            </a:r>
            <a:endParaRPr lang="es-GT" dirty="0"/>
          </a:p>
        </p:txBody>
      </p:sp>
      <p:sp>
        <p:nvSpPr>
          <p:cNvPr id="3" name="Marcador de contenido 2"/>
          <p:cNvSpPr>
            <a:spLocks noGrp="1"/>
          </p:cNvSpPr>
          <p:nvPr>
            <p:ph idx="1"/>
          </p:nvPr>
        </p:nvSpPr>
        <p:spPr/>
        <p:txBody>
          <a:bodyPr/>
          <a:lstStyle/>
          <a:p>
            <a:r>
              <a:rPr lang="es-ES" dirty="0" err="1" smtClean="0"/>
              <a:t>ctualmente</a:t>
            </a:r>
            <a:r>
              <a:rPr lang="es-ES" dirty="0" smtClean="0"/>
              <a:t> existen numerosos monitores con especificaciones variadas, por lo que la elección depende del uso que le vayas a dar: juegos, trabajo de oficina, edición de vídeo, diseño gráfico o uso general</a:t>
            </a:r>
          </a:p>
          <a:p>
            <a:r>
              <a:rPr lang="es-ES" dirty="0" smtClean="0"/>
              <a:t>. </a:t>
            </a:r>
            <a:endParaRPr lang="es-GT" dirty="0"/>
          </a:p>
        </p:txBody>
      </p:sp>
      <p:pic>
        <p:nvPicPr>
          <p:cNvPr id="4" name="Imagen 3"/>
          <p:cNvPicPr>
            <a:picLocks noChangeAspect="1"/>
          </p:cNvPicPr>
          <p:nvPr/>
        </p:nvPicPr>
        <p:blipFill>
          <a:blip r:embed="rId2"/>
          <a:stretch>
            <a:fillRect/>
          </a:stretch>
        </p:blipFill>
        <p:spPr>
          <a:xfrm>
            <a:off x="3619500" y="3213101"/>
            <a:ext cx="4953000" cy="3530600"/>
          </a:xfrm>
          <a:prstGeom prst="rect">
            <a:avLst/>
          </a:prstGeom>
        </p:spPr>
      </p:pic>
    </p:spTree>
    <p:extLst>
      <p:ext uri="{BB962C8B-B14F-4D97-AF65-F5344CB8AC3E}">
        <p14:creationId xmlns:p14="http://schemas.microsoft.com/office/powerpoint/2010/main" val="198661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6" presetClass="exit" presetSubtype="0" fill="hold" grpId="1" nodeType="clickEffect">
                                  <p:stCondLst>
                                    <p:cond delay="0"/>
                                  </p:stCondLst>
                                  <p:childTnLst>
                                    <p:animEffect transition="out" filter="wipe(down)">
                                      <p:cBhvr>
                                        <p:cTn id="10" dur="180" accel="50000">
                                          <p:stCondLst>
                                            <p:cond delay="1820"/>
                                          </p:stCondLst>
                                        </p:cTn>
                                        <p:tgtEl>
                                          <p:spTgt spid="2"/>
                                        </p:tgtEl>
                                      </p:cBhvr>
                                    </p:animEffect>
                                    <p:anim calcmode="lin" valueType="num">
                                      <p:cBhvr>
                                        <p:cTn id="11"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12"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13"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4"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6"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18" dur="26">
                                          <p:stCondLst>
                                            <p:cond delay="620"/>
                                          </p:stCondLst>
                                        </p:cTn>
                                        <p:tgtEl>
                                          <p:spTgt spid="2"/>
                                        </p:tgtEl>
                                      </p:cBhvr>
                                      <p:to x="100000" y="60000"/>
                                    </p:animScale>
                                    <p:animScale>
                                      <p:cBhvr>
                                        <p:cTn id="19" dur="166" decel="50000">
                                          <p:stCondLst>
                                            <p:cond delay="64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set>
                                      <p:cBhvr>
                                        <p:cTn id="26" dur="1" fill="hold">
                                          <p:stCondLst>
                                            <p:cond delay="1999"/>
                                          </p:stCondLst>
                                        </p:cTn>
                                        <p:tgtEl>
                                          <p:spTgt spid="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grpId="0" nodeType="clickEffect">
                                  <p:stCondLst>
                                    <p:cond delay="0"/>
                                  </p:stCondLst>
                                  <p:childTnLst>
                                    <p:animRot by="21600000">
                                      <p:cBhvr>
                                        <p:cTn id="30" dur="2000" fill="hold"/>
                                        <p:tgtEl>
                                          <p:spTgt spid="3">
                                            <p:txEl>
                                              <p:pRg st="0" end="0"/>
                                            </p:txEl>
                                          </p:spTgt>
                                        </p:tgtEl>
                                        <p:attrNameLst>
                                          <p:attrName>r</p:attrName>
                                        </p:attrNameLst>
                                      </p:cBhvr>
                                    </p:animRot>
                                  </p:childTnLst>
                                </p:cTn>
                              </p:par>
                            </p:childTnLst>
                          </p:cTn>
                        </p:par>
                      </p:childTnLst>
                    </p:cTn>
                  </p:par>
                  <p:par>
                    <p:cTn id="31" fill="hold">
                      <p:stCondLst>
                        <p:cond delay="indefinite"/>
                      </p:stCondLst>
                      <p:childTnLst>
                        <p:par>
                          <p:cTn id="32" fill="hold">
                            <p:stCondLst>
                              <p:cond delay="0"/>
                            </p:stCondLst>
                            <p:childTnLst>
                              <p:par>
                                <p:cTn id="33" presetID="8" presetClass="emph" presetSubtype="0" fill="hold" grpId="0" nodeType="clickEffect">
                                  <p:stCondLst>
                                    <p:cond delay="0"/>
                                  </p:stCondLst>
                                  <p:childTnLst>
                                    <p:animRot by="21600000">
                                      <p:cBhvr>
                                        <p:cTn id="34"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TECLADO</a:t>
            </a:r>
            <a:endParaRPr lang="es-GT" dirty="0"/>
          </a:p>
        </p:txBody>
      </p:sp>
      <p:sp>
        <p:nvSpPr>
          <p:cNvPr id="3" name="Marcador de contenido 2"/>
          <p:cNvSpPr>
            <a:spLocks noGrp="1"/>
          </p:cNvSpPr>
          <p:nvPr>
            <p:ph idx="1"/>
          </p:nvPr>
        </p:nvSpPr>
        <p:spPr/>
        <p:txBody>
          <a:bodyPr/>
          <a:lstStyle/>
          <a:p>
            <a:r>
              <a:rPr lang="es-ES" dirty="0" smtClean="0"/>
              <a:t>Un teclado es un dispositivo de entrada que permite escribir letras, números y símbolos en una computadora u otro aparato electrónico mediante un conjunto de teclas. Las teclas actúan como interruptores electrónicos que envían información al dispositivo. También existen teclados para instrumentos musicales como el piano. </a:t>
            </a:r>
          </a:p>
          <a:p>
            <a:endParaRPr lang="es-GT" dirty="0"/>
          </a:p>
        </p:txBody>
      </p:sp>
      <p:pic>
        <p:nvPicPr>
          <p:cNvPr id="4" name="Imagen 3"/>
          <p:cNvPicPr>
            <a:picLocks noChangeAspect="1"/>
          </p:cNvPicPr>
          <p:nvPr/>
        </p:nvPicPr>
        <p:blipFill>
          <a:blip r:embed="rId2"/>
          <a:stretch>
            <a:fillRect/>
          </a:stretch>
        </p:blipFill>
        <p:spPr>
          <a:xfrm>
            <a:off x="4552156" y="4001294"/>
            <a:ext cx="3087687" cy="2475706"/>
          </a:xfrm>
          <a:prstGeom prst="rect">
            <a:avLst/>
          </a:prstGeom>
        </p:spPr>
      </p:pic>
    </p:spTree>
    <p:extLst>
      <p:ext uri="{BB962C8B-B14F-4D97-AF65-F5344CB8AC3E}">
        <p14:creationId xmlns:p14="http://schemas.microsoft.com/office/powerpoint/2010/main" val="399370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31" presetClass="exit" presetSubtype="0" fill="hold" grpId="0" nodeType="clickEffect">
                                  <p:stCondLst>
                                    <p:cond delay="0"/>
                                  </p:stCondLst>
                                  <p:childTnLst>
                                    <p:anim calcmode="lin" valueType="num">
                                      <p:cBhvr>
                                        <p:cTn id="12" dur="1000"/>
                                        <p:tgtEl>
                                          <p:spTgt spid="3">
                                            <p:txEl>
                                              <p:pRg st="0" end="0"/>
                                            </p:txEl>
                                          </p:spTgt>
                                        </p:tgtEl>
                                        <p:attrNameLst>
                                          <p:attrName>ppt_w</p:attrName>
                                        </p:attrNameLst>
                                      </p:cBhvr>
                                      <p:tavLst>
                                        <p:tav tm="0">
                                          <p:val>
                                            <p:strVal val="ppt_w"/>
                                          </p:val>
                                        </p:tav>
                                        <p:tav tm="100000">
                                          <p:val>
                                            <p:fltVal val="0"/>
                                          </p:val>
                                        </p:tav>
                                      </p:tavLst>
                                    </p:anim>
                                    <p:anim calcmode="lin" valueType="num">
                                      <p:cBhvr>
                                        <p:cTn id="13" dur="1000"/>
                                        <p:tgtEl>
                                          <p:spTgt spid="3">
                                            <p:txEl>
                                              <p:pRg st="0" end="0"/>
                                            </p:txEl>
                                          </p:spTgt>
                                        </p:tgtEl>
                                        <p:attrNameLst>
                                          <p:attrName>ppt_h</p:attrName>
                                        </p:attrNameLst>
                                      </p:cBhvr>
                                      <p:tavLst>
                                        <p:tav tm="0">
                                          <p:val>
                                            <p:strVal val="ppt_h"/>
                                          </p:val>
                                        </p:tav>
                                        <p:tav tm="100000">
                                          <p:val>
                                            <p:fltVal val="0"/>
                                          </p:val>
                                        </p:tav>
                                      </p:tavLst>
                                    </p:anim>
                                    <p:anim calcmode="lin" valueType="num">
                                      <p:cBhvr>
                                        <p:cTn id="14"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0" end="0"/>
                                            </p:txEl>
                                          </p:spTgt>
                                        </p:tgtEl>
                                      </p:cBhvr>
                                    </p:animEffect>
                                    <p:set>
                                      <p:cBhvr>
                                        <p:cTn id="1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MAUSE</a:t>
            </a:r>
            <a:endParaRPr lang="es-GT" dirty="0"/>
          </a:p>
        </p:txBody>
      </p:sp>
      <p:sp>
        <p:nvSpPr>
          <p:cNvPr id="3" name="Marcador de contenido 2"/>
          <p:cNvSpPr>
            <a:spLocks noGrp="1"/>
          </p:cNvSpPr>
          <p:nvPr>
            <p:ph idx="1"/>
          </p:nvPr>
        </p:nvSpPr>
        <p:spPr>
          <a:xfrm>
            <a:off x="838200" y="1690688"/>
            <a:ext cx="10515600" cy="4351338"/>
          </a:xfrm>
        </p:spPr>
        <p:txBody>
          <a:bodyPr/>
          <a:lstStyle/>
          <a:p>
            <a:r>
              <a:rPr lang="es-ES" dirty="0" smtClean="0"/>
              <a:t>Un mouse o ratón es un dispositivo de entrada que se utiliza para controlar el puntero en la pantalla de una computadora, permitiendo mover el cursor, hacer clics y arrastrar elementos. Se desplaza sobre una superficie plana y se comunica a la computadora el movimiento del dispositivo para que el cursor lo refleje en la pantalla. </a:t>
            </a:r>
            <a:endParaRPr lang="es-ES" dirty="0"/>
          </a:p>
        </p:txBody>
      </p:sp>
      <p:pic>
        <p:nvPicPr>
          <p:cNvPr id="4" name="Imagen 3"/>
          <p:cNvPicPr>
            <a:picLocks noChangeAspect="1"/>
          </p:cNvPicPr>
          <p:nvPr/>
        </p:nvPicPr>
        <p:blipFill>
          <a:blip r:embed="rId2"/>
          <a:stretch>
            <a:fillRect/>
          </a:stretch>
        </p:blipFill>
        <p:spPr>
          <a:xfrm>
            <a:off x="4699000" y="4184650"/>
            <a:ext cx="2806699" cy="2247900"/>
          </a:xfrm>
          <a:prstGeom prst="rect">
            <a:avLst/>
          </a:prstGeom>
        </p:spPr>
      </p:pic>
    </p:spTree>
    <p:extLst>
      <p:ext uri="{BB962C8B-B14F-4D97-AF65-F5344CB8AC3E}">
        <p14:creationId xmlns:p14="http://schemas.microsoft.com/office/powerpoint/2010/main" val="123641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1" presetClass="exit" presetSubtype="0" fill="hold" grpId="0" nodeType="clickEffect">
                                  <p:stCondLst>
                                    <p:cond delay="0"/>
                                  </p:stCondLst>
                                  <p:childTnLst>
                                    <p:anim calcmode="lin" valueType="num">
                                      <p:cBhvr>
                                        <p:cTn id="10" dur="1000"/>
                                        <p:tgtEl>
                                          <p:spTgt spid="3">
                                            <p:txEl>
                                              <p:pRg st="0" end="0"/>
                                            </p:txEl>
                                          </p:spTgt>
                                        </p:tgtEl>
                                        <p:attrNameLst>
                                          <p:attrName>ppt_w</p:attrName>
                                        </p:attrNameLst>
                                      </p:cBhvr>
                                      <p:tavLst>
                                        <p:tav tm="0">
                                          <p:val>
                                            <p:strVal val="ppt_w"/>
                                          </p:val>
                                        </p:tav>
                                        <p:tav tm="100000">
                                          <p:val>
                                            <p:fltVal val="0"/>
                                          </p:val>
                                        </p:tav>
                                      </p:tavLst>
                                    </p:anim>
                                    <p:anim calcmode="lin" valueType="num">
                                      <p:cBhvr>
                                        <p:cTn id="11" dur="1000"/>
                                        <p:tgtEl>
                                          <p:spTgt spid="3">
                                            <p:txEl>
                                              <p:pRg st="0" end="0"/>
                                            </p:txEl>
                                          </p:spTgt>
                                        </p:tgtEl>
                                        <p:attrNameLst>
                                          <p:attrName>ppt_h</p:attrName>
                                        </p:attrNameLst>
                                      </p:cBhvr>
                                      <p:tavLst>
                                        <p:tav tm="0">
                                          <p:val>
                                            <p:strVal val="ppt_h"/>
                                          </p:val>
                                        </p:tav>
                                        <p:tav tm="100000">
                                          <p:val>
                                            <p:fltVal val="0"/>
                                          </p:val>
                                        </p:tav>
                                      </p:tavLst>
                                    </p:anim>
                                    <p:anim calcmode="lin" valueType="num">
                                      <p:cBhvr>
                                        <p:cTn id="12"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3" dur="1000"/>
                                        <p:tgtEl>
                                          <p:spTgt spid="3">
                                            <p:txEl>
                                              <p:pRg st="0" end="0"/>
                                            </p:txEl>
                                          </p:spTgt>
                                        </p:tgtEl>
                                      </p:cBhvr>
                                    </p:animEffect>
                                    <p:set>
                                      <p:cBhvr>
                                        <p:cTn id="14"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BOCINAS</a:t>
            </a:r>
            <a:endParaRPr lang="es-GT" dirty="0"/>
          </a:p>
        </p:txBody>
      </p:sp>
      <p:sp>
        <p:nvSpPr>
          <p:cNvPr id="3" name="Marcador de contenido 2"/>
          <p:cNvSpPr>
            <a:spLocks noGrp="1"/>
          </p:cNvSpPr>
          <p:nvPr>
            <p:ph idx="1"/>
          </p:nvPr>
        </p:nvSpPr>
        <p:spPr/>
        <p:txBody>
          <a:bodyPr/>
          <a:lstStyle/>
          <a:p>
            <a:r>
              <a:rPr lang="es-ES" dirty="0" smtClean="0"/>
              <a:t>as bocinas de computadora son dispositivos que convierten la señal eléctrica de la computadora en sonido, permitiendo al usuario escuchar audio como música, videos, o alertas del sistema. Funcionan como un transductor </a:t>
            </a:r>
            <a:r>
              <a:rPr lang="es-ES" dirty="0" err="1" smtClean="0"/>
              <a:t>electroacústico</a:t>
            </a:r>
            <a:r>
              <a:rPr lang="es-ES" dirty="0" smtClean="0"/>
              <a:t> y pueden venir integradas en la computadora portátil o como periféricos externos conectados a través de cables USB, Bluetooth, o el puerto de audio. </a:t>
            </a:r>
          </a:p>
          <a:p>
            <a:endParaRPr lang="es-GT" dirty="0"/>
          </a:p>
        </p:txBody>
      </p:sp>
      <p:pic>
        <p:nvPicPr>
          <p:cNvPr id="4" name="Imagen 3"/>
          <p:cNvPicPr>
            <a:picLocks noChangeAspect="1"/>
          </p:cNvPicPr>
          <p:nvPr/>
        </p:nvPicPr>
        <p:blipFill>
          <a:blip r:embed="rId2"/>
          <a:stretch>
            <a:fillRect/>
          </a:stretch>
        </p:blipFill>
        <p:spPr>
          <a:xfrm>
            <a:off x="4489450" y="4441825"/>
            <a:ext cx="2247900" cy="2038350"/>
          </a:xfrm>
          <a:prstGeom prst="rect">
            <a:avLst/>
          </a:prstGeom>
        </p:spPr>
      </p:pic>
    </p:spTree>
    <p:extLst>
      <p:ext uri="{BB962C8B-B14F-4D97-AF65-F5344CB8AC3E}">
        <p14:creationId xmlns:p14="http://schemas.microsoft.com/office/powerpoint/2010/main" val="1702211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2"/>
                                        </p:tgtEl>
                                      </p:cBhvr>
                                    </p:animEffect>
                                    <p:anim calcmode="lin" valueType="num">
                                      <p:cBhvr>
                                        <p:cTn id="7" dur="1000"/>
                                        <p:tgtEl>
                                          <p:spTgt spid="2"/>
                                        </p:tgtEl>
                                        <p:attrNameLst>
                                          <p:attrName>ppt_x</p:attrName>
                                        </p:attrNameLst>
                                      </p:cBhvr>
                                      <p:tavLst>
                                        <p:tav tm="0">
                                          <p:val>
                                            <p:strVal val="ppt_x"/>
                                          </p:val>
                                        </p:tav>
                                        <p:tav tm="100000">
                                          <p:val>
                                            <p:strVal val="ppt_x"/>
                                          </p:val>
                                        </p:tav>
                                      </p:tavLst>
                                    </p:anim>
                                    <p:anim calcmode="lin" valueType="num">
                                      <p:cBhvr>
                                        <p:cTn id="8" dur="1000"/>
                                        <p:tgtEl>
                                          <p:spTgt spid="2"/>
                                        </p:tgtEl>
                                        <p:attrNameLst>
                                          <p:attrName>ppt_y</p:attrName>
                                        </p:attrNameLst>
                                      </p:cBhvr>
                                      <p:tavLst>
                                        <p:tav tm="0">
                                          <p:val>
                                            <p:strVal val="ppt_y"/>
                                          </p:val>
                                        </p:tav>
                                        <p:tav tm="100000">
                                          <p:val>
                                            <p:strVal val="ppt_y+.1"/>
                                          </p:val>
                                        </p:tav>
                                      </p:tavLst>
                                    </p:anim>
                                    <p:set>
                                      <p:cBhvr>
                                        <p:cTn id="9" dur="1" fill="hold">
                                          <p:stCondLst>
                                            <p:cond delay="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IMPRESORA </a:t>
            </a:r>
            <a:endParaRPr lang="es-GT" dirty="0"/>
          </a:p>
        </p:txBody>
      </p:sp>
      <p:sp>
        <p:nvSpPr>
          <p:cNvPr id="3" name="Marcador de contenido 2"/>
          <p:cNvSpPr>
            <a:spLocks noGrp="1"/>
          </p:cNvSpPr>
          <p:nvPr>
            <p:ph idx="1"/>
          </p:nvPr>
        </p:nvSpPr>
        <p:spPr/>
        <p:txBody>
          <a:bodyPr/>
          <a:lstStyle/>
          <a:p>
            <a:r>
              <a:rPr lang="es-ES" dirty="0" smtClean="0"/>
              <a:t>Una impresora es un dispositivo periférico de salida que crea una copia física permanente de documentos o imágenes, generalmente en papel, a partir de datos electrónicos. Utiliza tecnologías como la inyección de tinta o el láser para transferir texto y gráficos de una computadora a un medio físico. Existen también impresoras 3D que fabrican objetos tridimensionales. </a:t>
            </a:r>
            <a:endParaRPr lang="es-ES" dirty="0"/>
          </a:p>
        </p:txBody>
      </p:sp>
      <p:pic>
        <p:nvPicPr>
          <p:cNvPr id="4" name="Imagen 3"/>
          <p:cNvPicPr>
            <a:picLocks noChangeAspect="1"/>
          </p:cNvPicPr>
          <p:nvPr/>
        </p:nvPicPr>
        <p:blipFill>
          <a:blip r:embed="rId2"/>
          <a:stretch>
            <a:fillRect/>
          </a:stretch>
        </p:blipFill>
        <p:spPr>
          <a:xfrm>
            <a:off x="4229101" y="4491037"/>
            <a:ext cx="3390900" cy="2143125"/>
          </a:xfrm>
          <a:prstGeom prst="rect">
            <a:avLst/>
          </a:prstGeom>
        </p:spPr>
      </p:pic>
    </p:spTree>
    <p:extLst>
      <p:ext uri="{BB962C8B-B14F-4D97-AF65-F5344CB8AC3E}">
        <p14:creationId xmlns:p14="http://schemas.microsoft.com/office/powerpoint/2010/main" val="184081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24"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GT" dirty="0"/>
          </a:p>
        </p:txBody>
      </p:sp>
      <p:sp>
        <p:nvSpPr>
          <p:cNvPr id="3" name="Marcador de contenido 2"/>
          <p:cNvSpPr>
            <a:spLocks noGrp="1"/>
          </p:cNvSpPr>
          <p:nvPr>
            <p:ph idx="1"/>
          </p:nvPr>
        </p:nvSpPr>
        <p:spPr/>
        <p:txBody>
          <a:bodyPr/>
          <a:lstStyle/>
          <a:p>
            <a:pPr marL="0" indent="0">
              <a:buNone/>
            </a:pPr>
            <a:r>
              <a:rPr lang="es-ES" dirty="0" smtClean="0"/>
              <a:t>GRACIAS POR HABER VISTO</a:t>
            </a:r>
          </a:p>
        </p:txBody>
      </p:sp>
    </p:spTree>
    <p:extLst>
      <p:ext uri="{BB962C8B-B14F-4D97-AF65-F5344CB8AC3E}">
        <p14:creationId xmlns:p14="http://schemas.microsoft.com/office/powerpoint/2010/main" val="2622771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1" presetClass="exit" presetSubtype="0" fill="hold" grpId="1" nodeType="clickEffect">
                                  <p:stCondLst>
                                    <p:cond delay="0"/>
                                  </p:stCondLst>
                                  <p:childTnLst>
                                    <p:anim calcmode="lin" valueType="num">
                                      <p:cBhvr>
                                        <p:cTn id="10" dur="1000"/>
                                        <p:tgtEl>
                                          <p:spTgt spid="3">
                                            <p:txEl>
                                              <p:pRg st="0" end="0"/>
                                            </p:txEl>
                                          </p:spTgt>
                                        </p:tgtEl>
                                        <p:attrNameLst>
                                          <p:attrName>ppt_w</p:attrName>
                                        </p:attrNameLst>
                                      </p:cBhvr>
                                      <p:tavLst>
                                        <p:tav tm="0">
                                          <p:val>
                                            <p:strVal val="ppt_w"/>
                                          </p:val>
                                        </p:tav>
                                        <p:tav tm="100000">
                                          <p:val>
                                            <p:fltVal val="0"/>
                                          </p:val>
                                        </p:tav>
                                      </p:tavLst>
                                    </p:anim>
                                    <p:anim calcmode="lin" valueType="num">
                                      <p:cBhvr>
                                        <p:cTn id="11" dur="1000"/>
                                        <p:tgtEl>
                                          <p:spTgt spid="3">
                                            <p:txEl>
                                              <p:pRg st="0" end="0"/>
                                            </p:txEl>
                                          </p:spTgt>
                                        </p:tgtEl>
                                        <p:attrNameLst>
                                          <p:attrName>ppt_h</p:attrName>
                                        </p:attrNameLst>
                                      </p:cBhvr>
                                      <p:tavLst>
                                        <p:tav tm="0">
                                          <p:val>
                                            <p:strVal val="ppt_h"/>
                                          </p:val>
                                        </p:tav>
                                        <p:tav tm="100000">
                                          <p:val>
                                            <p:fltVal val="0"/>
                                          </p:val>
                                        </p:tav>
                                      </p:tavLst>
                                    </p:anim>
                                    <p:anim calcmode="lin" valueType="num">
                                      <p:cBhvr>
                                        <p:cTn id="12"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3" dur="1000"/>
                                        <p:tgtEl>
                                          <p:spTgt spid="3">
                                            <p:txEl>
                                              <p:pRg st="0" end="0"/>
                                            </p:txEl>
                                          </p:spTgt>
                                        </p:tgtEl>
                                      </p:cBhvr>
                                    </p:animEffect>
                                    <p:set>
                                      <p:cBhvr>
                                        <p:cTn id="14"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6" presetClass="exit" presetSubtype="0" fill="hold" grpId="2" nodeType="clickEffect">
                                  <p:stCondLst>
                                    <p:cond delay="0"/>
                                  </p:stCondLst>
                                  <p:childTnLst>
                                    <p:animEffect transition="out" filter="wipe(down)">
                                      <p:cBhvr>
                                        <p:cTn id="18" dur="180" accel="50000">
                                          <p:stCondLst>
                                            <p:cond delay="1820"/>
                                          </p:stCondLst>
                                        </p:cTn>
                                        <p:tgtEl>
                                          <p:spTgt spid="3">
                                            <p:txEl>
                                              <p:pRg st="0" end="0"/>
                                            </p:txEl>
                                          </p:spTgt>
                                        </p:tgtEl>
                                      </p:cBhvr>
                                    </p:animEffect>
                                    <p:anim calcmode="lin" valueType="num">
                                      <p:cBhvr>
                                        <p:cTn id="19"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20"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21"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2"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3"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24"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5"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26" dur="26">
                                          <p:stCondLst>
                                            <p:cond delay="620"/>
                                          </p:stCondLst>
                                        </p:cTn>
                                        <p:tgtEl>
                                          <p:spTgt spid="3">
                                            <p:txEl>
                                              <p:pRg st="0" end="0"/>
                                            </p:txEl>
                                          </p:spTgt>
                                        </p:tgtEl>
                                      </p:cBhvr>
                                      <p:to x="100000" y="60000"/>
                                    </p:animScale>
                                    <p:animScale>
                                      <p:cBhvr>
                                        <p:cTn id="27" dur="166" decel="50000">
                                          <p:stCondLst>
                                            <p:cond delay="646"/>
                                          </p:stCondLst>
                                        </p:cTn>
                                        <p:tgtEl>
                                          <p:spTgt spid="3">
                                            <p:txEl>
                                              <p:pRg st="0" end="0"/>
                                            </p:txEl>
                                          </p:spTgt>
                                        </p:tgtEl>
                                      </p:cBhvr>
                                      <p:to x="100000" y="100000"/>
                                    </p:animScale>
                                    <p:animScale>
                                      <p:cBhvr>
                                        <p:cTn id="28" dur="26">
                                          <p:stCondLst>
                                            <p:cond delay="1312"/>
                                          </p:stCondLst>
                                        </p:cTn>
                                        <p:tgtEl>
                                          <p:spTgt spid="3">
                                            <p:txEl>
                                              <p:pRg st="0" end="0"/>
                                            </p:txEl>
                                          </p:spTgt>
                                        </p:tgtEl>
                                      </p:cBhvr>
                                      <p:to x="100000" y="80000"/>
                                    </p:animScale>
                                    <p:animScale>
                                      <p:cBhvr>
                                        <p:cTn id="29" dur="166" decel="50000">
                                          <p:stCondLst>
                                            <p:cond delay="1338"/>
                                          </p:stCondLst>
                                        </p:cTn>
                                        <p:tgtEl>
                                          <p:spTgt spid="3">
                                            <p:txEl>
                                              <p:pRg st="0" end="0"/>
                                            </p:txEl>
                                          </p:spTgt>
                                        </p:tgtEl>
                                      </p:cBhvr>
                                      <p:to x="100000" y="100000"/>
                                    </p:animScale>
                                    <p:animScale>
                                      <p:cBhvr>
                                        <p:cTn id="30" dur="26">
                                          <p:stCondLst>
                                            <p:cond delay="1642"/>
                                          </p:stCondLst>
                                        </p:cTn>
                                        <p:tgtEl>
                                          <p:spTgt spid="3">
                                            <p:txEl>
                                              <p:pRg st="0" end="0"/>
                                            </p:txEl>
                                          </p:spTgt>
                                        </p:tgtEl>
                                      </p:cBhvr>
                                      <p:to x="100000" y="90000"/>
                                    </p:animScale>
                                    <p:animScale>
                                      <p:cBhvr>
                                        <p:cTn id="31" dur="166" decel="50000">
                                          <p:stCondLst>
                                            <p:cond delay="1668"/>
                                          </p:stCondLst>
                                        </p:cTn>
                                        <p:tgtEl>
                                          <p:spTgt spid="3">
                                            <p:txEl>
                                              <p:pRg st="0" end="0"/>
                                            </p:txEl>
                                          </p:spTgt>
                                        </p:tgtEl>
                                      </p:cBhvr>
                                      <p:to x="100000" y="100000"/>
                                    </p:animScale>
                                    <p:animScale>
                                      <p:cBhvr>
                                        <p:cTn id="32" dur="26">
                                          <p:stCondLst>
                                            <p:cond delay="1808"/>
                                          </p:stCondLst>
                                        </p:cTn>
                                        <p:tgtEl>
                                          <p:spTgt spid="3">
                                            <p:txEl>
                                              <p:pRg st="0" end="0"/>
                                            </p:txEl>
                                          </p:spTgt>
                                        </p:tgtEl>
                                      </p:cBhvr>
                                      <p:to x="100000" y="95000"/>
                                    </p:animScale>
                                    <p:animScale>
                                      <p:cBhvr>
                                        <p:cTn id="33" dur="166" decel="50000">
                                          <p:stCondLst>
                                            <p:cond delay="1834"/>
                                          </p:stCondLst>
                                        </p:cTn>
                                        <p:tgtEl>
                                          <p:spTgt spid="3">
                                            <p:txEl>
                                              <p:pRg st="0" end="0"/>
                                            </p:txEl>
                                          </p:spTgt>
                                        </p:tgtEl>
                                      </p:cBhvr>
                                      <p:to x="100000" y="100000"/>
                                    </p:animScale>
                                    <p:set>
                                      <p:cBhvr>
                                        <p:cTn id="34"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 Y EXTERNAS DE UNA COMPUTADORA</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26669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1" nodeType="clickEffect">
                                  <p:stCondLst>
                                    <p:cond delay="0"/>
                                  </p:stCondLst>
                                  <p:childTnLst>
                                    <p:anim calcmode="lin" valueType="num">
                                      <p:cBhvr>
                                        <p:cTn id="13" dur="500"/>
                                        <p:tgtEl>
                                          <p:spTgt spid="2"/>
                                        </p:tgtEl>
                                        <p:attrNameLst>
                                          <p:attrName>ppt_w</p:attrName>
                                        </p:attrNameLst>
                                      </p:cBhvr>
                                      <p:tavLst>
                                        <p:tav tm="0">
                                          <p:val>
                                            <p:strVal val="ppt_w"/>
                                          </p:val>
                                        </p:tav>
                                        <p:tav tm="100000">
                                          <p:val>
                                            <p:fltVal val="0"/>
                                          </p:val>
                                        </p:tav>
                                      </p:tavLst>
                                    </p:anim>
                                    <p:anim calcmode="lin" valueType="num">
                                      <p:cBhvr>
                                        <p:cTn id="14" dur="500"/>
                                        <p:tgtEl>
                                          <p:spTgt spid="2"/>
                                        </p:tgtEl>
                                        <p:attrNameLst>
                                          <p:attrName>ppt_h</p:attrName>
                                        </p:attrNameLst>
                                      </p:cBhvr>
                                      <p:tavLst>
                                        <p:tav tm="0">
                                          <p:val>
                                            <p:strVal val="ppt_h"/>
                                          </p:val>
                                        </p:tav>
                                        <p:tav tm="100000">
                                          <p:val>
                                            <p:fltVal val="0"/>
                                          </p:val>
                                        </p:tav>
                                      </p:tavLst>
                                    </p:anim>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6" presetClass="exit" presetSubtype="21" fill="hold" grpId="2" nodeType="clickEffect">
                                  <p:stCondLst>
                                    <p:cond delay="0"/>
                                  </p:stCondLst>
                                  <p:childTnLst>
                                    <p:animEffect transition="out" filter="barn(inVertical)">
                                      <p:cBhvr>
                                        <p:cTn id="20" dur="500"/>
                                        <p:tgtEl>
                                          <p:spTgt spid="2"/>
                                        </p:tgtEl>
                                      </p:cBhvr>
                                    </p:animEffect>
                                    <p:set>
                                      <p:cBhvr>
                                        <p:cTn id="21" dur="1" fill="hold">
                                          <p:stCondLst>
                                            <p:cond delay="4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31" presetClass="exit" presetSubtype="0" fill="hold" grpId="3" nodeType="clickEffect">
                                  <p:stCondLst>
                                    <p:cond delay="0"/>
                                  </p:stCondLst>
                                  <p:childTnLst>
                                    <p:anim calcmode="lin" valueType="num">
                                      <p:cBhvr>
                                        <p:cTn id="25" dur="1000"/>
                                        <p:tgtEl>
                                          <p:spTgt spid="2"/>
                                        </p:tgtEl>
                                        <p:attrNameLst>
                                          <p:attrName>ppt_w</p:attrName>
                                        </p:attrNameLst>
                                      </p:cBhvr>
                                      <p:tavLst>
                                        <p:tav tm="0">
                                          <p:val>
                                            <p:strVal val="ppt_w"/>
                                          </p:val>
                                        </p:tav>
                                        <p:tav tm="100000">
                                          <p:val>
                                            <p:fltVal val="0"/>
                                          </p:val>
                                        </p:tav>
                                      </p:tavLst>
                                    </p:anim>
                                    <p:anim calcmode="lin" valueType="num">
                                      <p:cBhvr>
                                        <p:cTn id="26" dur="1000"/>
                                        <p:tgtEl>
                                          <p:spTgt spid="2"/>
                                        </p:tgtEl>
                                        <p:attrNameLst>
                                          <p:attrName>ppt_h</p:attrName>
                                        </p:attrNameLst>
                                      </p:cBhvr>
                                      <p:tavLst>
                                        <p:tav tm="0">
                                          <p:val>
                                            <p:strVal val="ppt_h"/>
                                          </p:val>
                                        </p:tav>
                                        <p:tav tm="100000">
                                          <p:val>
                                            <p:fltVal val="0"/>
                                          </p:val>
                                        </p:tav>
                                      </p:tavLst>
                                    </p:anim>
                                    <p:anim calcmode="lin" valueType="num">
                                      <p:cBhvr>
                                        <p:cTn id="27" dur="1000"/>
                                        <p:tgtEl>
                                          <p:spTgt spid="2"/>
                                        </p:tgtEl>
                                        <p:attrNameLst>
                                          <p:attrName>style.rotation</p:attrName>
                                        </p:attrNameLst>
                                      </p:cBhvr>
                                      <p:tavLst>
                                        <p:tav tm="0">
                                          <p:val>
                                            <p:fltVal val="0"/>
                                          </p:val>
                                        </p:tav>
                                        <p:tav tm="100000">
                                          <p:val>
                                            <p:fltVal val="90"/>
                                          </p:val>
                                        </p:tav>
                                      </p:tavLst>
                                    </p:anim>
                                    <p:animEffect transition="out" filter="fade">
                                      <p:cBhvr>
                                        <p:cTn id="28" dur="1000"/>
                                        <p:tgtEl>
                                          <p:spTgt spid="2"/>
                                        </p:tgtEl>
                                      </p:cBhvr>
                                    </p:animEffect>
                                    <p:set>
                                      <p:cBhvr>
                                        <p:cTn id="29" dur="1" fill="hold">
                                          <p:stCondLst>
                                            <p:cond delay="999"/>
                                          </p:stCondLst>
                                        </p:cTn>
                                        <p:tgtEl>
                                          <p:spTgt spid="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 presetClass="path" presetSubtype="0" accel="50000" decel="50000" fill="hold" grpId="4" nodeType="clickEffect">
                                  <p:stCondLst>
                                    <p:cond delay="0"/>
                                  </p:stCondLst>
                                  <p:childTnLst>
                                    <p:animMotion origin="layout" path="M 0 0 C 0.069 0 0.125 0.056 0.125 0.125 C 0.125 0.194 0.069 0.25 0 0.25 C -0.069 0.25 -0.125 0.194 -0.125 0.125 C -0.125 0.056 -0.069 0 0 0 Z" pathEditMode="relative" ptsTypes="">
                                      <p:cBhvr>
                                        <p:cTn id="33" dur="2000" fill="hold"/>
                                        <p:tgtEl>
                                          <p:spTgt spid="2"/>
                                        </p:tgtEl>
                                        <p:attrNameLst>
                                          <p:attrName>ppt_x</p:attrName>
                                          <p:attrName>ppt_y</p:attrName>
                                        </p:attrNameLst>
                                      </p:cBhvr>
                                    </p:animMotion>
                                  </p:childTnLst>
                                </p:cTn>
                              </p:par>
                            </p:childTnLst>
                          </p:cTn>
                        </p:par>
                      </p:childTnLst>
                    </p:cTn>
                  </p:par>
                  <p:par>
                    <p:cTn id="34" fill="hold">
                      <p:stCondLst>
                        <p:cond delay="indefinite"/>
                      </p:stCondLst>
                      <p:childTnLst>
                        <p:par>
                          <p:cTn id="35" fill="hold">
                            <p:stCondLst>
                              <p:cond delay="0"/>
                            </p:stCondLst>
                            <p:childTnLst>
                              <p:par>
                                <p:cTn id="36" presetID="6" presetClass="emph" presetSubtype="0" fill="hold" grpId="5" nodeType="clickEffect">
                                  <p:stCondLst>
                                    <p:cond delay="0"/>
                                  </p:stCondLst>
                                  <p:childTnLst>
                                    <p:animScale>
                                      <p:cBhvr>
                                        <p:cTn id="37" dur="2000" fill="hold"/>
                                        <p:tgtEl>
                                          <p:spTgt spid="2"/>
                                        </p:tgtEl>
                                      </p:cBhvr>
                                      <p:by x="150000" y="150000"/>
                                    </p:animScale>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6"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1000"/>
                                        <p:tgtEl>
                                          <p:spTgt spid="2"/>
                                        </p:tgtEl>
                                      </p:cBhvr>
                                    </p:animEffect>
                                    <p:anim calcmode="lin" valueType="num">
                                      <p:cBhvr>
                                        <p:cTn id="43" dur="1000" fill="hold"/>
                                        <p:tgtEl>
                                          <p:spTgt spid="2"/>
                                        </p:tgtEl>
                                        <p:attrNameLst>
                                          <p:attrName>ppt_x</p:attrName>
                                        </p:attrNameLst>
                                      </p:cBhvr>
                                      <p:tavLst>
                                        <p:tav tm="0">
                                          <p:val>
                                            <p:strVal val="#ppt_x"/>
                                          </p:val>
                                        </p:tav>
                                        <p:tav tm="100000">
                                          <p:val>
                                            <p:strVal val="#ppt_x"/>
                                          </p:val>
                                        </p:tav>
                                      </p:tavLst>
                                    </p:anim>
                                    <p:anim calcmode="lin" valueType="num">
                                      <p:cBhvr>
                                        <p:cTn id="4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2" grpId="4"/>
      <p:bldP spid="2" grpId="5"/>
      <p:bldP spid="2" grpId="6"/>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sp>
        <p:nvSpPr>
          <p:cNvPr id="3" name="Marcador de contenido 2"/>
          <p:cNvSpPr>
            <a:spLocks noGrp="1"/>
          </p:cNvSpPr>
          <p:nvPr>
            <p:ph idx="1"/>
          </p:nvPr>
        </p:nvSpPr>
        <p:spPr/>
        <p:txBody>
          <a:bodyPr/>
          <a:lstStyle/>
          <a:p>
            <a:r>
              <a:rPr lang="es-GT" dirty="0" err="1" smtClean="0"/>
              <a:t>Motherboard</a:t>
            </a:r>
            <a:r>
              <a:rPr lang="es-GT" dirty="0" smtClean="0"/>
              <a:t> o Tarjeta Madre.</a:t>
            </a:r>
          </a:p>
          <a:p>
            <a:r>
              <a:rPr lang="es-GT" dirty="0" smtClean="0"/>
              <a:t>Procesador o microprocesador.</a:t>
            </a:r>
          </a:p>
          <a:p>
            <a:r>
              <a:rPr lang="es-GT" dirty="0" smtClean="0"/>
              <a:t>Memoria RAM.</a:t>
            </a:r>
          </a:p>
          <a:p>
            <a:r>
              <a:rPr lang="es-GT" dirty="0" smtClean="0"/>
              <a:t>Disco Duro Interno.</a:t>
            </a:r>
          </a:p>
          <a:p>
            <a:r>
              <a:rPr lang="es-GT" dirty="0" smtClean="0"/>
              <a:t>Tarjeta de Video o plataforma Gráfica</a:t>
            </a:r>
            <a:endParaRPr lang="es-GT" dirty="0"/>
          </a:p>
        </p:txBody>
      </p:sp>
    </p:spTree>
    <p:extLst>
      <p:ext uri="{BB962C8B-B14F-4D97-AF65-F5344CB8AC3E}">
        <p14:creationId xmlns:p14="http://schemas.microsoft.com/office/powerpoint/2010/main" val="371697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0" nodeType="clickEffect">
                                  <p:stCondLst>
                                    <p:cond delay="0"/>
                                  </p:stCondLst>
                                  <p:childTnLst>
                                    <p:animEffect transition="out" filter="fade">
                                      <p:cBhvr>
                                        <p:cTn id="13" dur="1000"/>
                                        <p:tgtEl>
                                          <p:spTgt spid="3">
                                            <p:txEl>
                                              <p:pRg st="0" end="0"/>
                                            </p:txEl>
                                          </p:spTgt>
                                        </p:tgtEl>
                                      </p:cBhvr>
                                    </p:animEffect>
                                    <p:anim calcmode="lin" valueType="num">
                                      <p:cBhvr>
                                        <p:cTn id="1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p:tgtEl>
                                          <p:spTgt spid="3">
                                            <p:txEl>
                                              <p:pRg st="0" end="0"/>
                                            </p:txEl>
                                          </p:spTgt>
                                        </p:tgtEl>
                                        <p:attrNameLst>
                                          <p:attrName>ppt_y</p:attrName>
                                        </p:attrNameLst>
                                      </p:cBhvr>
                                      <p:tavLst>
                                        <p:tav tm="0">
                                          <p:val>
                                            <p:strVal val="ppt_y"/>
                                          </p:val>
                                        </p:tav>
                                        <p:tav tm="100000">
                                          <p:val>
                                            <p:strVal val="ppt_y+.1"/>
                                          </p:val>
                                        </p:tav>
                                      </p:tavLst>
                                    </p:anim>
                                    <p:set>
                                      <p:cBhvr>
                                        <p:cTn id="1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2" presetClass="exit" presetSubtype="0" fill="hold" grpId="0" nodeType="clickEffect">
                                  <p:stCondLst>
                                    <p:cond delay="0"/>
                                  </p:stCondLst>
                                  <p:childTnLst>
                                    <p:animEffect transition="out" filter="fade">
                                      <p:cBhvr>
                                        <p:cTn id="20" dur="1000"/>
                                        <p:tgtEl>
                                          <p:spTgt spid="3">
                                            <p:txEl>
                                              <p:pRg st="1" end="1"/>
                                            </p:txEl>
                                          </p:spTgt>
                                        </p:tgtEl>
                                      </p:cBhvr>
                                    </p:animEffect>
                                    <p:anim calcmode="lin" valueType="num">
                                      <p:cBhvr>
                                        <p:cTn id="21"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p:tgtEl>
                                          <p:spTgt spid="3">
                                            <p:txEl>
                                              <p:pRg st="1" end="1"/>
                                            </p:txEl>
                                          </p:spTgt>
                                        </p:tgtEl>
                                        <p:attrNameLst>
                                          <p:attrName>ppt_y</p:attrName>
                                        </p:attrNameLst>
                                      </p:cBhvr>
                                      <p:tavLst>
                                        <p:tav tm="0">
                                          <p:val>
                                            <p:strVal val="ppt_y"/>
                                          </p:val>
                                        </p:tav>
                                        <p:tav tm="100000">
                                          <p:val>
                                            <p:strVal val="ppt_y+.1"/>
                                          </p:val>
                                        </p:tav>
                                      </p:tavLst>
                                    </p:anim>
                                    <p:set>
                                      <p:cBhvr>
                                        <p:cTn id="23"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42" presetClass="exit" presetSubtype="0" fill="hold" grpId="0" nodeType="clickEffect">
                                  <p:stCondLst>
                                    <p:cond delay="0"/>
                                  </p:stCondLst>
                                  <p:childTnLst>
                                    <p:animEffect transition="out" filter="fade">
                                      <p:cBhvr>
                                        <p:cTn id="27" dur="1000"/>
                                        <p:tgtEl>
                                          <p:spTgt spid="3">
                                            <p:txEl>
                                              <p:pRg st="2" end="2"/>
                                            </p:txEl>
                                          </p:spTgt>
                                        </p:tgtEl>
                                      </p:cBhvr>
                                    </p:animEffect>
                                    <p:anim calcmode="lin" valueType="num">
                                      <p:cBhvr>
                                        <p:cTn id="28"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p:tgtEl>
                                          <p:spTgt spid="3">
                                            <p:txEl>
                                              <p:pRg st="2" end="2"/>
                                            </p:txEl>
                                          </p:spTgt>
                                        </p:tgtEl>
                                        <p:attrNameLst>
                                          <p:attrName>ppt_y</p:attrName>
                                        </p:attrNameLst>
                                      </p:cBhvr>
                                      <p:tavLst>
                                        <p:tav tm="0">
                                          <p:val>
                                            <p:strVal val="ppt_y"/>
                                          </p:val>
                                        </p:tav>
                                        <p:tav tm="100000">
                                          <p:val>
                                            <p:strVal val="ppt_y+.1"/>
                                          </p:val>
                                        </p:tav>
                                      </p:tavLst>
                                    </p:anim>
                                    <p:set>
                                      <p:cBhvr>
                                        <p:cTn id="30"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2" presetClass="exit" presetSubtype="0" fill="hold" grpId="0" nodeType="clickEffect">
                                  <p:stCondLst>
                                    <p:cond delay="0"/>
                                  </p:stCondLst>
                                  <p:childTnLst>
                                    <p:animEffect transition="out" filter="fade">
                                      <p:cBhvr>
                                        <p:cTn id="34" dur="1000"/>
                                        <p:tgtEl>
                                          <p:spTgt spid="3">
                                            <p:txEl>
                                              <p:pRg st="3" end="3"/>
                                            </p:txEl>
                                          </p:spTgt>
                                        </p:tgtEl>
                                      </p:cBhvr>
                                    </p:animEffect>
                                    <p:anim calcmode="lin" valueType="num">
                                      <p:cBhvr>
                                        <p:cTn id="35"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p:tgtEl>
                                          <p:spTgt spid="3">
                                            <p:txEl>
                                              <p:pRg st="3" end="3"/>
                                            </p:txEl>
                                          </p:spTgt>
                                        </p:tgtEl>
                                        <p:attrNameLst>
                                          <p:attrName>ppt_y</p:attrName>
                                        </p:attrNameLst>
                                      </p:cBhvr>
                                      <p:tavLst>
                                        <p:tav tm="0">
                                          <p:val>
                                            <p:strVal val="ppt_y"/>
                                          </p:val>
                                        </p:tav>
                                        <p:tav tm="100000">
                                          <p:val>
                                            <p:strVal val="ppt_y+.1"/>
                                          </p:val>
                                        </p:tav>
                                      </p:tavLst>
                                    </p:anim>
                                    <p:set>
                                      <p:cBhvr>
                                        <p:cTn id="37"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2" presetClass="exit" presetSubtype="0" fill="hold" grpId="0" nodeType="clickEffect">
                                  <p:stCondLst>
                                    <p:cond delay="0"/>
                                  </p:stCondLst>
                                  <p:childTnLst>
                                    <p:animEffect transition="out" filter="fade">
                                      <p:cBhvr>
                                        <p:cTn id="41" dur="1000"/>
                                        <p:tgtEl>
                                          <p:spTgt spid="3">
                                            <p:txEl>
                                              <p:pRg st="4" end="4"/>
                                            </p:txEl>
                                          </p:spTgt>
                                        </p:tgtEl>
                                      </p:cBhvr>
                                    </p:animEffect>
                                    <p:anim calcmode="lin" valueType="num">
                                      <p:cBhvr>
                                        <p:cTn id="42"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p:tgtEl>
                                          <p:spTgt spid="3">
                                            <p:txEl>
                                              <p:pRg st="4" end="4"/>
                                            </p:txEl>
                                          </p:spTgt>
                                        </p:tgtEl>
                                        <p:attrNameLst>
                                          <p:attrName>ppt_y</p:attrName>
                                        </p:attrNameLst>
                                      </p:cBhvr>
                                      <p:tavLst>
                                        <p:tav tm="0">
                                          <p:val>
                                            <p:strVal val="ppt_y"/>
                                          </p:val>
                                        </p:tav>
                                        <p:tav tm="100000">
                                          <p:val>
                                            <p:strVal val="ppt_y+.1"/>
                                          </p:val>
                                        </p:tav>
                                      </p:tavLst>
                                    </p:anim>
                                    <p:set>
                                      <p:cBhvr>
                                        <p:cTn id="44"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GPU</a:t>
            </a:r>
            <a:endParaRPr lang="es-GT" dirty="0"/>
          </a:p>
        </p:txBody>
      </p:sp>
      <p:sp>
        <p:nvSpPr>
          <p:cNvPr id="3" name="Marcador de contenido 2"/>
          <p:cNvSpPr>
            <a:spLocks noGrp="1"/>
          </p:cNvSpPr>
          <p:nvPr>
            <p:ph idx="1"/>
          </p:nvPr>
        </p:nvSpPr>
        <p:spPr/>
        <p:txBody>
          <a:bodyPr/>
          <a:lstStyle/>
          <a:p>
            <a:r>
              <a:rPr lang="es-ES" dirty="0" smtClean="0"/>
              <a:t>Una GPU, o</a:t>
            </a:r>
          </a:p>
          <a:p>
            <a:r>
              <a:rPr lang="es-ES" dirty="0" smtClean="0"/>
              <a:t>unidad de procesamiento gráfico, es un chip especializado para acelerar la creación de imágenes y videos en una computadora. A diferencia de una CPU, las GPU tienen miles de núcleos que trabajan en paralelo para realizar cálculos matemáticos complejos de manera muy rápida, lo que las hace ideales para juegos, edición de video, inteligencia artificial y análisis de datos masivos. </a:t>
            </a:r>
            <a:endParaRPr lang="es-GT" dirty="0"/>
          </a:p>
        </p:txBody>
      </p:sp>
      <p:pic>
        <p:nvPicPr>
          <p:cNvPr id="4" name="Imagen 3"/>
          <p:cNvPicPr>
            <a:picLocks noChangeAspect="1"/>
          </p:cNvPicPr>
          <p:nvPr/>
        </p:nvPicPr>
        <p:blipFill>
          <a:blip r:embed="rId2"/>
          <a:stretch>
            <a:fillRect/>
          </a:stretch>
        </p:blipFill>
        <p:spPr>
          <a:xfrm>
            <a:off x="4648200" y="4800600"/>
            <a:ext cx="2705100" cy="1841499"/>
          </a:xfrm>
          <a:prstGeom prst="rect">
            <a:avLst/>
          </a:prstGeom>
        </p:spPr>
      </p:pic>
    </p:spTree>
    <p:extLst>
      <p:ext uri="{BB962C8B-B14F-4D97-AF65-F5344CB8AC3E}">
        <p14:creationId xmlns:p14="http://schemas.microsoft.com/office/powerpoint/2010/main" val="259116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21" presetClass="emph" presetSubtype="0" fill="hold" grpId="1" nodeType="clickEffect">
                                  <p:stCondLst>
                                    <p:cond delay="0"/>
                                  </p:stCondLst>
                                  <p:childTnLst>
                                    <p:animClr clrSpc="hsl" dir="cw">
                                      <p:cBhvr override="childStyle">
                                        <p:cTn id="10" dur="500" fill="hold"/>
                                        <p:tgtEl>
                                          <p:spTgt spid="2"/>
                                        </p:tgtEl>
                                        <p:attrNameLst>
                                          <p:attrName>style.color</p:attrName>
                                        </p:attrNameLst>
                                      </p:cBhvr>
                                      <p:by>
                                        <p:hsl h="7200000" s="0" l="0"/>
                                      </p:by>
                                    </p:animClr>
                                    <p:animClr clrSpc="hsl" dir="cw">
                                      <p:cBhvr>
                                        <p:cTn id="11" dur="500" fill="hold"/>
                                        <p:tgtEl>
                                          <p:spTgt spid="2"/>
                                        </p:tgtEl>
                                        <p:attrNameLst>
                                          <p:attrName>fillcolor</p:attrName>
                                        </p:attrNameLst>
                                      </p:cBhvr>
                                      <p:by>
                                        <p:hsl h="7200000" s="0" l="0"/>
                                      </p:by>
                                    </p:animClr>
                                    <p:animClr clrSpc="hsl" dir="cw">
                                      <p:cBhvr>
                                        <p:cTn id="12" dur="500" fill="hold"/>
                                        <p:tgtEl>
                                          <p:spTgt spid="2"/>
                                        </p:tgtEl>
                                        <p:attrNameLst>
                                          <p:attrName>stroke.color</p:attrName>
                                        </p:attrNameLst>
                                      </p:cBhvr>
                                      <p:by>
                                        <p:hsl h="7200000" s="0" l="0"/>
                                      </p:by>
                                    </p:animClr>
                                    <p:set>
                                      <p:cBhvr>
                                        <p:cTn id="13" dur="500" fill="hold"/>
                                        <p:tgtEl>
                                          <p:spTgt spid="2"/>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2"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80">
                                          <p:stCondLst>
                                            <p:cond delay="0"/>
                                          </p:stCondLst>
                                        </p:cTn>
                                        <p:tgtEl>
                                          <p:spTgt spid="2"/>
                                        </p:tgtEl>
                                      </p:cBhvr>
                                    </p:animEffect>
                                    <p:anim calcmode="lin" valueType="num">
                                      <p:cBhvr>
                                        <p:cTn id="19"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4" dur="26">
                                          <p:stCondLst>
                                            <p:cond delay="650"/>
                                          </p:stCondLst>
                                        </p:cTn>
                                        <p:tgtEl>
                                          <p:spTgt spid="2"/>
                                        </p:tgtEl>
                                      </p:cBhvr>
                                      <p:to x="100000" y="60000"/>
                                    </p:animScale>
                                    <p:animScale>
                                      <p:cBhvr>
                                        <p:cTn id="25" dur="166" decel="50000">
                                          <p:stCondLst>
                                            <p:cond delay="676"/>
                                          </p:stCondLst>
                                        </p:cTn>
                                        <p:tgtEl>
                                          <p:spTgt spid="2"/>
                                        </p:tgtEl>
                                      </p:cBhvr>
                                      <p:to x="100000" y="100000"/>
                                    </p:animScale>
                                    <p:animScale>
                                      <p:cBhvr>
                                        <p:cTn id="26" dur="26">
                                          <p:stCondLst>
                                            <p:cond delay="1312"/>
                                          </p:stCondLst>
                                        </p:cTn>
                                        <p:tgtEl>
                                          <p:spTgt spid="2"/>
                                        </p:tgtEl>
                                      </p:cBhvr>
                                      <p:to x="100000" y="80000"/>
                                    </p:animScale>
                                    <p:animScale>
                                      <p:cBhvr>
                                        <p:cTn id="27" dur="166" decel="50000">
                                          <p:stCondLst>
                                            <p:cond delay="1338"/>
                                          </p:stCondLst>
                                        </p:cTn>
                                        <p:tgtEl>
                                          <p:spTgt spid="2"/>
                                        </p:tgtEl>
                                      </p:cBhvr>
                                      <p:to x="100000" y="100000"/>
                                    </p:animScale>
                                    <p:animScale>
                                      <p:cBhvr>
                                        <p:cTn id="28" dur="26">
                                          <p:stCondLst>
                                            <p:cond delay="1642"/>
                                          </p:stCondLst>
                                        </p:cTn>
                                        <p:tgtEl>
                                          <p:spTgt spid="2"/>
                                        </p:tgtEl>
                                      </p:cBhvr>
                                      <p:to x="100000" y="90000"/>
                                    </p:animScale>
                                    <p:animScale>
                                      <p:cBhvr>
                                        <p:cTn id="29" dur="166" decel="50000">
                                          <p:stCondLst>
                                            <p:cond delay="1668"/>
                                          </p:stCondLst>
                                        </p:cTn>
                                        <p:tgtEl>
                                          <p:spTgt spid="2"/>
                                        </p:tgtEl>
                                      </p:cBhvr>
                                      <p:to x="100000" y="100000"/>
                                    </p:animScale>
                                    <p:animScale>
                                      <p:cBhvr>
                                        <p:cTn id="30" dur="26">
                                          <p:stCondLst>
                                            <p:cond delay="1808"/>
                                          </p:stCondLst>
                                        </p:cTn>
                                        <p:tgtEl>
                                          <p:spTgt spid="2"/>
                                        </p:tgtEl>
                                      </p:cBhvr>
                                      <p:to x="100000" y="95000"/>
                                    </p:animScale>
                                    <p:animScale>
                                      <p:cBhvr>
                                        <p:cTn id="31" dur="166" decel="50000">
                                          <p:stCondLst>
                                            <p:cond delay="1834"/>
                                          </p:stCondLst>
                                        </p:cTn>
                                        <p:tgtEl>
                                          <p:spTgt spid="2"/>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22" presetClass="exit" presetSubtype="4" fill="hold" grpId="0" nodeType="clickEffect">
                                  <p:stCondLst>
                                    <p:cond delay="0"/>
                                  </p:stCondLst>
                                  <p:childTnLst>
                                    <p:animEffect transition="out" filter="wipe(down)">
                                      <p:cBhvr>
                                        <p:cTn id="35" dur="500"/>
                                        <p:tgtEl>
                                          <p:spTgt spid="3">
                                            <p:txEl>
                                              <p:pRg st="0" end="0"/>
                                            </p:txEl>
                                          </p:spTgt>
                                        </p:tgtEl>
                                      </p:cBhvr>
                                    </p:animEffect>
                                    <p:set>
                                      <p:cBhvr>
                                        <p:cTn id="3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2" presetClass="exit" presetSubtype="4" fill="hold" grpId="0" nodeType="clickEffect">
                                  <p:stCondLst>
                                    <p:cond delay="0"/>
                                  </p:stCondLst>
                                  <p:childTnLst>
                                    <p:animEffect transition="out" filter="wipe(down)">
                                      <p:cBhvr>
                                        <p:cTn id="40" dur="500"/>
                                        <p:tgtEl>
                                          <p:spTgt spid="3">
                                            <p:txEl>
                                              <p:pRg st="1" end="1"/>
                                            </p:txEl>
                                          </p:spTgt>
                                        </p:tgtEl>
                                      </p:cBhvr>
                                    </p:animEffect>
                                    <p:set>
                                      <p:cBhvr>
                                        <p:cTn id="41"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MADRE</a:t>
            </a:r>
            <a:endParaRPr lang="es-GT" dirty="0"/>
          </a:p>
        </p:txBody>
      </p:sp>
      <p:sp>
        <p:nvSpPr>
          <p:cNvPr id="3" name="Marcador de contenido 2"/>
          <p:cNvSpPr>
            <a:spLocks noGrp="1"/>
          </p:cNvSpPr>
          <p:nvPr>
            <p:ph idx="1"/>
          </p:nvPr>
        </p:nvSpPr>
        <p:spPr/>
        <p:txBody>
          <a:bodyPr/>
          <a:lstStyle/>
          <a:p>
            <a:r>
              <a:rPr lang="es-ES" dirty="0" smtClean="0"/>
              <a:t>La tarjeta madre es la placa de circuito impreso fundamental de una computadora que conecta todos sus componentes principales, como el procesador, la memoria RAM y las unidades de almacenamiento, y les permite comunicarse entre sí y recibir energía. Funciona como el "eje central" y el "hogar" de todos los demás componentes, además de alojar el BIOS, un firmware esencial para la configuración y el funcionamiento básico del equipo. </a:t>
            </a:r>
            <a:endParaRPr lang="es-ES" dirty="0"/>
          </a:p>
        </p:txBody>
      </p:sp>
      <p:pic>
        <p:nvPicPr>
          <p:cNvPr id="4" name="Imagen 3"/>
          <p:cNvPicPr>
            <a:picLocks noChangeAspect="1"/>
          </p:cNvPicPr>
          <p:nvPr/>
        </p:nvPicPr>
        <p:blipFill>
          <a:blip r:embed="rId2"/>
          <a:stretch>
            <a:fillRect/>
          </a:stretch>
        </p:blipFill>
        <p:spPr>
          <a:xfrm>
            <a:off x="4381500" y="4902200"/>
            <a:ext cx="2808287" cy="1663700"/>
          </a:xfrm>
          <a:prstGeom prst="rect">
            <a:avLst/>
          </a:prstGeom>
        </p:spPr>
      </p:pic>
    </p:spTree>
    <p:extLst>
      <p:ext uri="{BB962C8B-B14F-4D97-AF65-F5344CB8AC3E}">
        <p14:creationId xmlns:p14="http://schemas.microsoft.com/office/powerpoint/2010/main" val="2523304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3">
                                            <p:txEl>
                                              <p:pRg st="0" end="0"/>
                                            </p:txEl>
                                          </p:spTgt>
                                        </p:tgtEl>
                                      </p:cBhvr>
                                    </p:animEffect>
                                    <p:anim calcmode="lin" valueType="num">
                                      <p:cBhvr>
                                        <p:cTn id="7"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3">
                                            <p:txEl>
                                              <p:pRg st="0" end="0"/>
                                            </p:txEl>
                                          </p:spTgt>
                                        </p:tgtEl>
                                        <p:attrNameLst>
                                          <p:attrName>ppt_h</p:attrName>
                                        </p:attrNameLst>
                                      </p:cBhvr>
                                      <p:tavLst>
                                        <p:tav tm="0">
                                          <p:val>
                                            <p:strVal val="ppt_h"/>
                                          </p:val>
                                        </p:tav>
                                        <p:tav tm="100000">
                                          <p:val>
                                            <p:strVal val="ppt_h"/>
                                          </p:val>
                                        </p:tav>
                                      </p:tavLst>
                                    </p:anim>
                                    <p:set>
                                      <p:cBhvr>
                                        <p:cTn id="9"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13"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idx="1"/>
          </p:nvPr>
        </p:nvSpPr>
        <p:spPr/>
        <p:txBody>
          <a:bodyPr/>
          <a:lstStyle/>
          <a:p>
            <a:r>
              <a:rPr lang="es-ES" dirty="0" smtClean="0"/>
              <a:t>La RAM (Memoria de Acceso Aleatorio) es la memoria de corto plazo de una computadora que almacena temporalmente datos para que el procesador pueda acceder a ellos rápidamente. Funciona como el escritorio de una computadora, permitiendo ejecutar múltiples programas y tareas simultáneamente sin lentitud, y es esencial para el rendimiento del sistema. Por ser volátil, su contenido se pierde cuando el dispositivo se apaga. </a:t>
            </a:r>
          </a:p>
          <a:p>
            <a:endParaRPr lang="es-GT" dirty="0"/>
          </a:p>
        </p:txBody>
      </p:sp>
      <p:pic>
        <p:nvPicPr>
          <p:cNvPr id="4" name="Imagen 3"/>
          <p:cNvPicPr>
            <a:picLocks noChangeAspect="1"/>
          </p:cNvPicPr>
          <p:nvPr/>
        </p:nvPicPr>
        <p:blipFill>
          <a:blip r:embed="rId2"/>
          <a:stretch>
            <a:fillRect/>
          </a:stretch>
        </p:blipFill>
        <p:spPr>
          <a:xfrm>
            <a:off x="4000500" y="4749800"/>
            <a:ext cx="3530599" cy="1803400"/>
          </a:xfrm>
          <a:prstGeom prst="rect">
            <a:avLst/>
          </a:prstGeom>
        </p:spPr>
      </p:pic>
    </p:spTree>
    <p:extLst>
      <p:ext uri="{BB962C8B-B14F-4D97-AF65-F5344CB8AC3E}">
        <p14:creationId xmlns:p14="http://schemas.microsoft.com/office/powerpoint/2010/main" val="2220945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42" presetClass="exit" presetSubtype="0" fill="hold" grpId="1" nodeType="clickEffect">
                                  <p:stCondLst>
                                    <p:cond delay="0"/>
                                  </p:stCondLst>
                                  <p:childTnLst>
                                    <p:animEffect transition="out" filter="fade">
                                      <p:cBhvr>
                                        <p:cTn id="14" dur="1000"/>
                                        <p:tgtEl>
                                          <p:spTgt spid="3">
                                            <p:txEl>
                                              <p:pRg st="0" end="0"/>
                                            </p:txEl>
                                          </p:spTgt>
                                        </p:tgtEl>
                                      </p:cBhvr>
                                    </p:animEffect>
                                    <p:anim calcmode="lin" valueType="num">
                                      <p:cBhvr>
                                        <p:cTn id="15"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p:tgtEl>
                                          <p:spTgt spid="3">
                                            <p:txEl>
                                              <p:pRg st="0" end="0"/>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FUENTE DE ALIMENTACION</a:t>
            </a:r>
            <a:endParaRPr lang="es-GT" dirty="0"/>
          </a:p>
        </p:txBody>
      </p:sp>
      <p:sp>
        <p:nvSpPr>
          <p:cNvPr id="3" name="Marcador de contenido 2"/>
          <p:cNvSpPr>
            <a:spLocks noGrp="1"/>
          </p:cNvSpPr>
          <p:nvPr>
            <p:ph idx="1"/>
          </p:nvPr>
        </p:nvSpPr>
        <p:spPr/>
        <p:txBody>
          <a:bodyPr/>
          <a:lstStyle/>
          <a:p>
            <a:r>
              <a:rPr lang="es-ES" dirty="0" smtClean="0"/>
              <a:t>Se conoce como fuente de alimentación, o </a:t>
            </a:r>
            <a:r>
              <a:rPr lang="es-ES" dirty="0" err="1" smtClean="0"/>
              <a:t>power</a:t>
            </a:r>
            <a:r>
              <a:rPr lang="es-ES" dirty="0" smtClean="0"/>
              <a:t> </a:t>
            </a:r>
            <a:r>
              <a:rPr lang="es-ES" dirty="0" err="1" smtClean="0"/>
              <a:t>supply</a:t>
            </a:r>
            <a:r>
              <a:rPr lang="es-ES" dirty="0" smtClean="0"/>
              <a:t> en inglés, al dispositivo que se utiliza para convertir la corriente de la red eléctrica en una forma de energía adecuada para los componentes de un dispositivo o sistema electrónico.</a:t>
            </a:r>
            <a:endParaRPr lang="es-GT" dirty="0"/>
          </a:p>
        </p:txBody>
      </p:sp>
      <p:pic>
        <p:nvPicPr>
          <p:cNvPr id="4" name="Imagen 3"/>
          <p:cNvPicPr>
            <a:picLocks noChangeAspect="1"/>
          </p:cNvPicPr>
          <p:nvPr/>
        </p:nvPicPr>
        <p:blipFill>
          <a:blip r:embed="rId2"/>
          <a:stretch>
            <a:fillRect/>
          </a:stretch>
        </p:blipFill>
        <p:spPr>
          <a:xfrm>
            <a:off x="4365624" y="4286250"/>
            <a:ext cx="3076575" cy="1797050"/>
          </a:xfrm>
          <a:prstGeom prst="rect">
            <a:avLst/>
          </a:prstGeom>
        </p:spPr>
      </p:pic>
    </p:spTree>
    <p:extLst>
      <p:ext uri="{BB962C8B-B14F-4D97-AF65-F5344CB8AC3E}">
        <p14:creationId xmlns:p14="http://schemas.microsoft.com/office/powerpoint/2010/main" val="410863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grpId="0" nodeType="clickEffect">
                                  <p:stCondLst>
                                    <p:cond delay="0"/>
                                  </p:stCondLst>
                                  <p:childTnLst>
                                    <p:animRot by="120000">
                                      <p:cBhvr>
                                        <p:cTn id="10" dur="100" fill="hold">
                                          <p:stCondLst>
                                            <p:cond delay="0"/>
                                          </p:stCondLst>
                                        </p:cTn>
                                        <p:tgtEl>
                                          <p:spTgt spid="3">
                                            <p:txEl>
                                              <p:pRg st="0" end="0"/>
                                            </p:txEl>
                                          </p:spTgt>
                                        </p:tgtEl>
                                        <p:attrNameLst>
                                          <p:attrName>r</p:attrName>
                                        </p:attrNameLst>
                                      </p:cBhvr>
                                    </p:animRot>
                                    <p:animRot by="-240000">
                                      <p:cBhvr>
                                        <p:cTn id="11" dur="200" fill="hold">
                                          <p:stCondLst>
                                            <p:cond delay="200"/>
                                          </p:stCondLst>
                                        </p:cTn>
                                        <p:tgtEl>
                                          <p:spTgt spid="3">
                                            <p:txEl>
                                              <p:pRg st="0" end="0"/>
                                            </p:txEl>
                                          </p:spTgt>
                                        </p:tgtEl>
                                        <p:attrNameLst>
                                          <p:attrName>r</p:attrName>
                                        </p:attrNameLst>
                                      </p:cBhvr>
                                    </p:animRot>
                                    <p:animRot by="240000">
                                      <p:cBhvr>
                                        <p:cTn id="12" dur="200" fill="hold">
                                          <p:stCondLst>
                                            <p:cond delay="400"/>
                                          </p:stCondLst>
                                        </p:cTn>
                                        <p:tgtEl>
                                          <p:spTgt spid="3">
                                            <p:txEl>
                                              <p:pRg st="0" end="0"/>
                                            </p:txEl>
                                          </p:spTgt>
                                        </p:tgtEl>
                                        <p:attrNameLst>
                                          <p:attrName>r</p:attrName>
                                        </p:attrNameLst>
                                      </p:cBhvr>
                                    </p:animRot>
                                    <p:animRot by="-240000">
                                      <p:cBhvr>
                                        <p:cTn id="13" dur="200" fill="hold">
                                          <p:stCondLst>
                                            <p:cond delay="600"/>
                                          </p:stCondLst>
                                        </p:cTn>
                                        <p:tgtEl>
                                          <p:spTgt spid="3">
                                            <p:txEl>
                                              <p:pRg st="0" end="0"/>
                                            </p:txEl>
                                          </p:spTgt>
                                        </p:tgtEl>
                                        <p:attrNameLst>
                                          <p:attrName>r</p:attrName>
                                        </p:attrNameLst>
                                      </p:cBhvr>
                                    </p:animRot>
                                    <p:animRot by="120000">
                                      <p:cBhvr>
                                        <p:cTn id="14"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DISCO DE ALIMENTACION</a:t>
            </a:r>
            <a:endParaRPr lang="es-GT" dirty="0"/>
          </a:p>
        </p:txBody>
      </p:sp>
      <p:sp>
        <p:nvSpPr>
          <p:cNvPr id="3" name="Marcador de contenido 2"/>
          <p:cNvSpPr>
            <a:spLocks noGrp="1"/>
          </p:cNvSpPr>
          <p:nvPr>
            <p:ph idx="1"/>
          </p:nvPr>
        </p:nvSpPr>
        <p:spPr/>
        <p:txBody>
          <a:bodyPr/>
          <a:lstStyle/>
          <a:p>
            <a:r>
              <a:rPr lang="es-ES" dirty="0" smtClean="0"/>
              <a:t>Un</a:t>
            </a:r>
          </a:p>
          <a:p>
            <a:r>
              <a:rPr lang="es-ES" dirty="0" smtClean="0"/>
              <a:t>disco de acreción es una estructura de gas, polvo y otros materiales que giran en espiral alrededor de un objeto astronómico masivo, como una estrella joven, una estrella de neutrones o un agujero negro. El término "disco de alimentación" no es un término técnico estándar, pero se refiere a la misma estructura, ya que el material se "alimenta" o cae hacia el objeto central. </a:t>
            </a:r>
            <a:endParaRPr lang="es-GT" dirty="0"/>
          </a:p>
        </p:txBody>
      </p:sp>
      <p:pic>
        <p:nvPicPr>
          <p:cNvPr id="4" name="Imagen 3"/>
          <p:cNvPicPr>
            <a:picLocks noChangeAspect="1"/>
          </p:cNvPicPr>
          <p:nvPr/>
        </p:nvPicPr>
        <p:blipFill>
          <a:blip r:embed="rId2"/>
          <a:stretch>
            <a:fillRect/>
          </a:stretch>
        </p:blipFill>
        <p:spPr>
          <a:xfrm>
            <a:off x="4722812" y="4740275"/>
            <a:ext cx="2543175" cy="1800225"/>
          </a:xfrm>
          <a:prstGeom prst="rect">
            <a:avLst/>
          </a:prstGeom>
        </p:spPr>
      </p:pic>
    </p:spTree>
    <p:extLst>
      <p:ext uri="{BB962C8B-B14F-4D97-AF65-F5344CB8AC3E}">
        <p14:creationId xmlns:p14="http://schemas.microsoft.com/office/powerpoint/2010/main" val="873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7" presetClass="emph" presetSubtype="0" fill="remove" grpId="0" nodeType="clickEffect">
                                  <p:stCondLst>
                                    <p:cond delay="0"/>
                                  </p:stCondLst>
                                  <p:childTnLst>
                                    <p:animClr clrSpc="rgb" dir="cw">
                                      <p:cBhvr override="childStyle">
                                        <p:cTn id="10" dur="250" autoRev="1" fill="remove"/>
                                        <p:tgtEl>
                                          <p:spTgt spid="3">
                                            <p:txEl>
                                              <p:pRg st="0" end="0"/>
                                            </p:txEl>
                                          </p:spTgt>
                                        </p:tgtEl>
                                        <p:attrNameLst>
                                          <p:attrName>style.color</p:attrName>
                                        </p:attrNameLst>
                                      </p:cBhvr>
                                      <p:to>
                                        <a:schemeClr val="bg1"/>
                                      </p:to>
                                    </p:animClr>
                                    <p:animClr clrSpc="rgb" dir="cw">
                                      <p:cBhvr>
                                        <p:cTn id="11" dur="250" autoRev="1" fill="remove"/>
                                        <p:tgtEl>
                                          <p:spTgt spid="3">
                                            <p:txEl>
                                              <p:pRg st="0" end="0"/>
                                            </p:txEl>
                                          </p:spTgt>
                                        </p:tgtEl>
                                        <p:attrNameLst>
                                          <p:attrName>fillcolor</p:attrName>
                                        </p:attrNameLst>
                                      </p:cBhvr>
                                      <p:to>
                                        <a:schemeClr val="bg1"/>
                                      </p:to>
                                    </p:animClr>
                                    <p:set>
                                      <p:cBhvr>
                                        <p:cTn id="12" dur="250" autoRev="1" fill="remove"/>
                                        <p:tgtEl>
                                          <p:spTgt spid="3">
                                            <p:txEl>
                                              <p:pRg st="0" end="0"/>
                                            </p:txEl>
                                          </p:spTgt>
                                        </p:tgtEl>
                                        <p:attrNameLst>
                                          <p:attrName>fill.type</p:attrName>
                                        </p:attrNameLst>
                                      </p:cBhvr>
                                      <p:to>
                                        <p:strVal val="solid"/>
                                      </p:to>
                                    </p:set>
                                    <p:set>
                                      <p:cBhvr>
                                        <p:cTn id="13" dur="250" autoRev="1" fill="remove"/>
                                        <p:tgtEl>
                                          <p:spTgt spid="3">
                                            <p:txEl>
                                              <p:pRg st="0" end="0"/>
                                            </p:txEl>
                                          </p:spTgt>
                                        </p:tgtEl>
                                        <p:attrNameLst>
                                          <p:attrName>fill.on</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27" presetClass="emph" presetSubtype="0" fill="remove" grpId="0" nodeType="clickEffect">
                                  <p:stCondLst>
                                    <p:cond delay="0"/>
                                  </p:stCondLst>
                                  <p:childTnLst>
                                    <p:animClr clrSpc="rgb" dir="cw">
                                      <p:cBhvr override="childStyle">
                                        <p:cTn id="17" dur="250" autoRev="1" fill="remove"/>
                                        <p:tgtEl>
                                          <p:spTgt spid="3">
                                            <p:txEl>
                                              <p:pRg st="1" end="1"/>
                                            </p:txEl>
                                          </p:spTgt>
                                        </p:tgtEl>
                                        <p:attrNameLst>
                                          <p:attrName>style.color</p:attrName>
                                        </p:attrNameLst>
                                      </p:cBhvr>
                                      <p:to>
                                        <a:schemeClr val="bg1"/>
                                      </p:to>
                                    </p:animClr>
                                    <p:animClr clrSpc="rgb" dir="cw">
                                      <p:cBhvr>
                                        <p:cTn id="18" dur="250" autoRev="1" fill="remove"/>
                                        <p:tgtEl>
                                          <p:spTgt spid="3">
                                            <p:txEl>
                                              <p:pRg st="1" end="1"/>
                                            </p:txEl>
                                          </p:spTgt>
                                        </p:tgtEl>
                                        <p:attrNameLst>
                                          <p:attrName>fillcolor</p:attrName>
                                        </p:attrNameLst>
                                      </p:cBhvr>
                                      <p:to>
                                        <a:schemeClr val="bg1"/>
                                      </p:to>
                                    </p:animClr>
                                    <p:set>
                                      <p:cBhvr>
                                        <p:cTn id="19" dur="250" autoRev="1" fill="remove"/>
                                        <p:tgtEl>
                                          <p:spTgt spid="3">
                                            <p:txEl>
                                              <p:pRg st="1" end="1"/>
                                            </p:txEl>
                                          </p:spTgt>
                                        </p:tgtEl>
                                        <p:attrNameLst>
                                          <p:attrName>fill.type</p:attrName>
                                        </p:attrNameLst>
                                      </p:cBhvr>
                                      <p:to>
                                        <p:strVal val="solid"/>
                                      </p:to>
                                    </p:set>
                                    <p:set>
                                      <p:cBhvr>
                                        <p:cTn id="20" dur="250" autoRev="1" fill="remove"/>
                                        <p:tgtEl>
                                          <p:spTgt spid="3">
                                            <p:txEl>
                                              <p:pRg st="1" end="1"/>
                                            </p:txEl>
                                          </p:spTgt>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1"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1"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1000"/>
                                        <p:tgtEl>
                                          <p:spTgt spid="3">
                                            <p:txEl>
                                              <p:pRg st="1" end="1"/>
                                            </p:txEl>
                                          </p:spTgt>
                                        </p:tgtEl>
                                      </p:cBhvr>
                                    </p:animEffect>
                                    <p:anim calcmode="lin" valueType="num">
                                      <p:cBhvr>
                                        <p:cTn id="3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EXTERNA DE UNA  COMPUTADORA</a:t>
            </a:r>
            <a:endParaRPr lang="es-GT" dirty="0"/>
          </a:p>
        </p:txBody>
      </p:sp>
      <p:sp>
        <p:nvSpPr>
          <p:cNvPr id="3" name="Marcador de contenido 2"/>
          <p:cNvSpPr>
            <a:spLocks noGrp="1"/>
          </p:cNvSpPr>
          <p:nvPr>
            <p:ph idx="1"/>
          </p:nvPr>
        </p:nvSpPr>
        <p:spPr/>
        <p:txBody>
          <a:bodyPr/>
          <a:lstStyle/>
          <a:p>
            <a:r>
              <a:rPr lang="es-ES" dirty="0" smtClean="0"/>
              <a:t>Las partes externas de una computadora, también llamadas periféricos, son el monitor, el teclado, el mouse, las bocinas, la impresora, el escáner, la cámara web y el micrófono, entre otros. Estos componentes se conectan al gabinete (la caja de la computadora) y permiten la entrada y salida de datos, además de la interacción del usuario con el equipo. </a:t>
            </a:r>
            <a:endParaRPr lang="es-GT" dirty="0"/>
          </a:p>
        </p:txBody>
      </p:sp>
    </p:spTree>
    <p:extLst>
      <p:ext uri="{BB962C8B-B14F-4D97-AF65-F5344CB8AC3E}">
        <p14:creationId xmlns:p14="http://schemas.microsoft.com/office/powerpoint/2010/main" val="61239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4" presetClass="exit" presetSubtype="10" fill="hold" grpId="0" nodeType="clickEffect">
                                  <p:stCondLst>
                                    <p:cond delay="0"/>
                                  </p:stCondLst>
                                  <p:childTnLst>
                                    <p:animEffect transition="out" filter="randombar(horizontal)">
                                      <p:cBhvr>
                                        <p:cTn id="10" dur="500"/>
                                        <p:tgtEl>
                                          <p:spTgt spid="3">
                                            <p:txEl>
                                              <p:pRg st="0" end="0"/>
                                            </p:txEl>
                                          </p:spTgt>
                                        </p:tgtEl>
                                      </p:cBhvr>
                                    </p:animEffect>
                                    <p:set>
                                      <p:cBhvr>
                                        <p:cTn id="1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21" presetClass="exit" presetSubtype="1" fill="hold" grpId="1" nodeType="clickEffect">
                                  <p:stCondLst>
                                    <p:cond delay="0"/>
                                  </p:stCondLst>
                                  <p:childTnLst>
                                    <p:animEffect transition="out" filter="wheel(1)">
                                      <p:cBhvr>
                                        <p:cTn id="15" dur="2000"/>
                                        <p:tgtEl>
                                          <p:spTgt spid="3">
                                            <p:txEl>
                                              <p:pRg st="0" end="0"/>
                                            </p:txEl>
                                          </p:spTgt>
                                        </p:tgtEl>
                                      </p:cBhvr>
                                    </p:animEffect>
                                    <p:set>
                                      <p:cBhvr>
                                        <p:cTn id="16"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749</Words>
  <Application>Microsoft Office PowerPoint</Application>
  <PresentationFormat>Panorámica</PresentationFormat>
  <Paragraphs>36</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WILIAM EMANUEL CASTELLANOS </vt:lpstr>
      <vt:lpstr>PARTES INTERNAS Y EXTERNAS DE UNA COMPUTADORA</vt:lpstr>
      <vt:lpstr>PARTES  INTERNAS</vt:lpstr>
      <vt:lpstr>GPU</vt:lpstr>
      <vt:lpstr>TARJETA MADRE</vt:lpstr>
      <vt:lpstr>MEMORIA RAM</vt:lpstr>
      <vt:lpstr>FUENTE DE ALIMENTACION</vt:lpstr>
      <vt:lpstr>DISCO DE ALIMENTACION</vt:lpstr>
      <vt:lpstr>PARTES EXTERNA DE UNA  COMPUTADORA</vt:lpstr>
      <vt:lpstr>MONITOR</vt:lpstr>
      <vt:lpstr>TECLADO</vt:lpstr>
      <vt:lpstr>EL MAUSE</vt:lpstr>
      <vt:lpstr>BOCINAS</vt:lpstr>
      <vt:lpstr>IMPRESORA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WILIAM EMANUEL CASTELLANOS</dc:title>
  <dc:creator>GNet</dc:creator>
  <cp:lastModifiedBy>GNet</cp:lastModifiedBy>
  <cp:revision>5</cp:revision>
  <dcterms:created xsi:type="dcterms:W3CDTF">2025-10-28T17:28:01Z</dcterms:created>
  <dcterms:modified xsi:type="dcterms:W3CDTF">2025-10-28T18:02:35Z</dcterms:modified>
</cp:coreProperties>
</file>