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0" d="100"/>
          <a:sy n="70" d="100"/>
        </p:scale>
        <p:origin x="84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09781-1A7C-4990-ABB9-C6A882D53D17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380386C-9C6C-43B5-88F4-1440904696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16593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09781-1A7C-4990-ABB9-C6A882D53D17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380386C-9C6C-43B5-88F4-1440904696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66396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09781-1A7C-4990-ABB9-C6A882D53D17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380386C-9C6C-43B5-88F4-144090469619}" type="slidenum">
              <a:rPr lang="es-GT" smtClean="0"/>
              <a:t>‹Nº›</a:t>
            </a:fld>
            <a:endParaRPr lang="es-GT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428490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09781-1A7C-4990-ABB9-C6A882D53D17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380386C-9C6C-43B5-88F4-1440904696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161174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09781-1A7C-4990-ABB9-C6A882D53D17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380386C-9C6C-43B5-88F4-144090469619}" type="slidenum">
              <a:rPr lang="es-GT" smtClean="0"/>
              <a:t>‹Nº›</a:t>
            </a:fld>
            <a:endParaRPr lang="es-GT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157486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09781-1A7C-4990-ABB9-C6A882D53D17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380386C-9C6C-43B5-88F4-1440904696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238222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09781-1A7C-4990-ABB9-C6A882D53D17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0386C-9C6C-43B5-88F4-1440904696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919462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09781-1A7C-4990-ABB9-C6A882D53D17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0386C-9C6C-43B5-88F4-1440904696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4616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09781-1A7C-4990-ABB9-C6A882D53D17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0386C-9C6C-43B5-88F4-1440904696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69603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09781-1A7C-4990-ABB9-C6A882D53D17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380386C-9C6C-43B5-88F4-1440904696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5026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09781-1A7C-4990-ABB9-C6A882D53D17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380386C-9C6C-43B5-88F4-1440904696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17549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09781-1A7C-4990-ABB9-C6A882D53D17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380386C-9C6C-43B5-88F4-1440904696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36563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09781-1A7C-4990-ABB9-C6A882D53D17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0386C-9C6C-43B5-88F4-1440904696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64055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09781-1A7C-4990-ABB9-C6A882D53D17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0386C-9C6C-43B5-88F4-1440904696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84986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09781-1A7C-4990-ABB9-C6A882D53D17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0386C-9C6C-43B5-88F4-1440904696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02581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09781-1A7C-4990-ABB9-C6A882D53D17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380386C-9C6C-43B5-88F4-1440904696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06659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109781-1A7C-4990-ABB9-C6A882D53D17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380386C-9C6C-43B5-88F4-14409046961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66825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JENNYFER MARIA DE LOS ANGELES PEREZ CORADO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4TO MECANICA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32738241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 ,EN SU LUGAR PUEDEN MOVER LA CABESA HASTA 270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1726821" y="5122839"/>
            <a:ext cx="1295400" cy="1155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Preparación 4"/>
          <p:cNvSpPr/>
          <p:nvPr/>
        </p:nvSpPr>
        <p:spPr>
          <a:xfrm>
            <a:off x="2145921" y="4564039"/>
            <a:ext cx="88900" cy="50800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Pentágono regular 5"/>
          <p:cNvSpPr/>
          <p:nvPr/>
        </p:nvSpPr>
        <p:spPr>
          <a:xfrm>
            <a:off x="1968121" y="4576739"/>
            <a:ext cx="927100" cy="546100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cxnSp>
        <p:nvCxnSpPr>
          <p:cNvPr id="8" name="Conector recto 7"/>
          <p:cNvCxnSpPr/>
          <p:nvPr/>
        </p:nvCxnSpPr>
        <p:spPr>
          <a:xfrm>
            <a:off x="2717421" y="6278539"/>
            <a:ext cx="622300" cy="342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/>
          <p:cNvCxnSpPr/>
          <p:nvPr/>
        </p:nvCxnSpPr>
        <p:spPr>
          <a:xfrm flipH="1">
            <a:off x="1726821" y="6278539"/>
            <a:ext cx="419100" cy="495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riángulo isósceles 10"/>
          <p:cNvSpPr/>
          <p:nvPr/>
        </p:nvSpPr>
        <p:spPr>
          <a:xfrm>
            <a:off x="2692021" y="4729139"/>
            <a:ext cx="330200" cy="279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Cinta perforada 11"/>
          <p:cNvSpPr/>
          <p:nvPr/>
        </p:nvSpPr>
        <p:spPr>
          <a:xfrm>
            <a:off x="1218821" y="5411450"/>
            <a:ext cx="717550" cy="796611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3" name="Elipse 12"/>
          <p:cNvSpPr/>
          <p:nvPr/>
        </p:nvSpPr>
        <p:spPr>
          <a:xfrm>
            <a:off x="2431671" y="4745014"/>
            <a:ext cx="45719" cy="1206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cxnSp>
        <p:nvCxnSpPr>
          <p:cNvPr id="15" name="Conector recto 14"/>
          <p:cNvCxnSpPr/>
          <p:nvPr/>
        </p:nvCxnSpPr>
        <p:spPr>
          <a:xfrm flipH="1">
            <a:off x="3136521" y="6621439"/>
            <a:ext cx="1270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trella de 4 puntas 15"/>
          <p:cNvSpPr/>
          <p:nvPr/>
        </p:nvSpPr>
        <p:spPr>
          <a:xfrm>
            <a:off x="3339721" y="3471839"/>
            <a:ext cx="571500" cy="618811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7" name="Estrella de 4 puntas 16"/>
          <p:cNvSpPr/>
          <p:nvPr/>
        </p:nvSpPr>
        <p:spPr>
          <a:xfrm>
            <a:off x="3911221" y="4865664"/>
            <a:ext cx="330200" cy="346075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8" name="Estrella de 4 puntas 17"/>
          <p:cNvSpPr/>
          <p:nvPr/>
        </p:nvSpPr>
        <p:spPr>
          <a:xfrm>
            <a:off x="2477390" y="3929039"/>
            <a:ext cx="632462" cy="390211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9" name="Conector 18"/>
          <p:cNvSpPr/>
          <p:nvPr/>
        </p:nvSpPr>
        <p:spPr>
          <a:xfrm>
            <a:off x="4381121" y="3073534"/>
            <a:ext cx="711200" cy="64658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20" name="Preparación 19"/>
          <p:cNvSpPr/>
          <p:nvPr/>
        </p:nvSpPr>
        <p:spPr>
          <a:xfrm>
            <a:off x="5143121" y="5979461"/>
            <a:ext cx="1409700" cy="470528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22" name="Corazón 21"/>
          <p:cNvSpPr/>
          <p:nvPr/>
        </p:nvSpPr>
        <p:spPr>
          <a:xfrm>
            <a:off x="2374521" y="3073534"/>
            <a:ext cx="520700" cy="323291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21" name="Nube 20"/>
          <p:cNvSpPr/>
          <p:nvPr/>
        </p:nvSpPr>
        <p:spPr>
          <a:xfrm>
            <a:off x="3885821" y="3916025"/>
            <a:ext cx="1752600" cy="57785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cxnSp>
        <p:nvCxnSpPr>
          <p:cNvPr id="24" name="Conector recto 23"/>
          <p:cNvCxnSpPr/>
          <p:nvPr/>
        </p:nvCxnSpPr>
        <p:spPr>
          <a:xfrm>
            <a:off x="3339721" y="6621439"/>
            <a:ext cx="28575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de flecha 25"/>
          <p:cNvCxnSpPr/>
          <p:nvPr/>
        </p:nvCxnSpPr>
        <p:spPr>
          <a:xfrm flipH="1">
            <a:off x="1298196" y="6847666"/>
            <a:ext cx="42862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27"/>
          <p:cNvCxnSpPr/>
          <p:nvPr/>
        </p:nvCxnSpPr>
        <p:spPr>
          <a:xfrm>
            <a:off x="1726821" y="6697639"/>
            <a:ext cx="241300" cy="330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46718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2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4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0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1" fill="hold">
                      <p:stCondLst>
                        <p:cond delay="indefinite"/>
                      </p:stCondLst>
                      <p:childTnLst>
                        <p:par>
                          <p:cTn id="322" fill="hold">
                            <p:stCondLst>
                              <p:cond delay="0"/>
                            </p:stCondLst>
                            <p:childTnLst>
                              <p:par>
                                <p:cTn id="32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32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2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32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2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32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2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33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1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33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3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33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33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33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34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41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34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4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34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4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34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4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34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4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35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35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35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35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35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36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1" fill="hold">
                      <p:stCondLst>
                        <p:cond delay="indefinite"/>
                      </p:stCondLst>
                      <p:childTnLst>
                        <p:par>
                          <p:cTn id="362" fill="hold">
                            <p:stCondLst>
                              <p:cond delay="0"/>
                            </p:stCondLst>
                            <p:childTnLst>
                              <p:par>
                                <p:cTn id="36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5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2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3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6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7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0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1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3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4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5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7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8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9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1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3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6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7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9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0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1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3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4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5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5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1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3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5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9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3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  <p:bldP spid="4" grpId="0" animBg="1"/>
      <p:bldP spid="4" grpId="1" animBg="1"/>
      <p:bldP spid="4" grpId="2" animBg="1"/>
      <p:bldP spid="5" grpId="0" animBg="1"/>
      <p:bldP spid="5" grpId="1" animBg="1"/>
      <p:bldP spid="5" grpId="2" animBg="1"/>
      <p:bldP spid="6" grpId="0" animBg="1"/>
      <p:bldP spid="6" grpId="1" animBg="1"/>
      <p:bldP spid="6" grpId="2" animBg="1"/>
      <p:bldP spid="11" grpId="0" animBg="1"/>
      <p:bldP spid="11" grpId="1" animBg="1"/>
      <p:bldP spid="11" grpId="2" animBg="1"/>
      <p:bldP spid="12" grpId="0" animBg="1"/>
      <p:bldP spid="12" grpId="1" animBg="1"/>
      <p:bldP spid="12" grpId="2" animBg="1"/>
      <p:bldP spid="13" grpId="0" animBg="1"/>
      <p:bldP spid="13" grpId="1" animBg="1"/>
      <p:bldP spid="13" grpId="2" animBg="1"/>
      <p:bldP spid="16" grpId="0" animBg="1"/>
      <p:bldP spid="16" grpId="1" animBg="1"/>
      <p:bldP spid="16" grpId="2" animBg="1"/>
      <p:bldP spid="17" grpId="0" animBg="1"/>
      <p:bldP spid="17" grpId="1" animBg="1"/>
      <p:bldP spid="17" grpId="2" animBg="1"/>
      <p:bldP spid="18" grpId="0" animBg="1"/>
      <p:bldP spid="18" grpId="1" animBg="1"/>
      <p:bldP spid="18" grpId="2" animBg="1"/>
      <p:bldP spid="19" grpId="0" animBg="1"/>
      <p:bldP spid="19" grpId="1" animBg="1"/>
      <p:bldP spid="19" grpId="2" animBg="1"/>
      <p:bldP spid="20" grpId="0" animBg="1"/>
      <p:bldP spid="20" grpId="1" animBg="1"/>
      <p:bldP spid="20" grpId="2" animBg="1"/>
      <p:bldP spid="22" grpId="0" animBg="1"/>
      <p:bldP spid="22" grpId="1" animBg="1"/>
      <p:bldP spid="22" grpId="2" animBg="1"/>
      <p:bldP spid="21" grpId="0" animBg="1"/>
      <p:bldP spid="21" grpId="1" animBg="1"/>
      <p:bldP spid="21" grpId="2" animBg="1"/>
    </p:bldLst>
  </p:timing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29</TotalTime>
  <Words>27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Espiral</vt:lpstr>
      <vt:lpstr>JENNYFER MARIA DE LOS ANGELES PEREZ CORADO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JENNYFER MARIA DE LOS ANGELES PEREZ CORADO</dc:title>
  <dc:creator>GNet</dc:creator>
  <cp:lastModifiedBy>GNet</cp:lastModifiedBy>
  <cp:revision>4</cp:revision>
  <dcterms:created xsi:type="dcterms:W3CDTF">2025-10-21T17:18:52Z</dcterms:created>
  <dcterms:modified xsi:type="dcterms:W3CDTF">2025-10-21T17:47:54Z</dcterms:modified>
</cp:coreProperties>
</file>