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853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370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436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691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6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329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593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625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53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796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868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ED34-80D2-4AA4-A480-3E4E49C11D21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C58B-FF73-4AC2-BD22-3AE4264CDE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18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JENNYFER MARIA DE LOS ANGELES  PEREZ CORADO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CODIGO:</a:t>
            </a:r>
          </a:p>
          <a:p>
            <a:r>
              <a:rPr lang="es-ES" dirty="0" smtClean="0"/>
              <a:t>GRADO :4TO MECANICA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1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1811000" cy="68611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19" y="3067049"/>
            <a:ext cx="2886075" cy="2886075"/>
          </a:xfr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66007"/>
              </p:ext>
            </p:extLst>
          </p:nvPr>
        </p:nvGraphicFramePr>
        <p:xfrm>
          <a:off x="92075" y="92075"/>
          <a:ext cx="30718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Objeto empaquetador del shell" showAsIcon="1" r:id="rId5" imgW="3071520" imgH="582120" progId="Package">
                  <p:embed/>
                </p:oleObj>
              </mc:Choice>
              <mc:Fallback>
                <p:oleObj name="Objeto empaquetador del shell" showAsIcon="1" r:id="rId5" imgW="30715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07181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57076"/>
              </p:ext>
            </p:extLst>
          </p:nvPr>
        </p:nvGraphicFramePr>
        <p:xfrm>
          <a:off x="92075" y="92075"/>
          <a:ext cx="30718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Objeto empaquetador del shell" showAsIcon="1" r:id="rId7" imgW="3071520" imgH="582120" progId="Package">
                  <p:embed/>
                </p:oleObj>
              </mc:Choice>
              <mc:Fallback>
                <p:oleObj name="Objeto empaquetador del shell" showAsIcon="1" r:id="rId7" imgW="30715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07181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86" y="3445668"/>
            <a:ext cx="2942478" cy="2128838"/>
          </a:xfrm>
          <a:prstGeom prst="rect">
            <a:avLst/>
          </a:prstGeom>
        </p:spPr>
      </p:pic>
      <p:sp>
        <p:nvSpPr>
          <p:cNvPr id="11" name="Llamada ovalada 10"/>
          <p:cNvSpPr/>
          <p:nvPr/>
        </p:nvSpPr>
        <p:spPr>
          <a:xfrm>
            <a:off x="1338263" y="853678"/>
            <a:ext cx="1531937" cy="13969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HOLA LOBO COMO ESTAS</a:t>
            </a:r>
            <a:endParaRPr lang="es-GT" dirty="0"/>
          </a:p>
        </p:txBody>
      </p:sp>
      <p:sp>
        <p:nvSpPr>
          <p:cNvPr id="12" name="Llamada ovalada 11"/>
          <p:cNvSpPr/>
          <p:nvPr/>
        </p:nvSpPr>
        <p:spPr>
          <a:xfrm>
            <a:off x="8075986" y="674688"/>
            <a:ext cx="1587500" cy="14160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MUY BIEN Y TU</a:t>
            </a:r>
            <a:endParaRPr lang="es-GT" dirty="0"/>
          </a:p>
        </p:txBody>
      </p:sp>
      <p:sp>
        <p:nvSpPr>
          <p:cNvPr id="13" name="Llamada ovalada 12"/>
          <p:cNvSpPr/>
          <p:nvPr/>
        </p:nvSpPr>
        <p:spPr>
          <a:xfrm>
            <a:off x="2273300" y="3067050"/>
            <a:ext cx="1371600" cy="15417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 ALEGRO</a:t>
            </a:r>
            <a:endParaRPr lang="es-GT" dirty="0"/>
          </a:p>
        </p:txBody>
      </p:sp>
      <p:sp>
        <p:nvSpPr>
          <p:cNvPr id="14" name="Llamada ovalada 13"/>
          <p:cNvSpPr/>
          <p:nvPr/>
        </p:nvSpPr>
        <p:spPr>
          <a:xfrm>
            <a:off x="9395432" y="1963738"/>
            <a:ext cx="1742468" cy="165139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MUCHAS GRACIAS ADIOS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856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Paquete</vt:lpstr>
      <vt:lpstr>JENNYFER MARIA DE LOS ANGELES  PEREZ CORADO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JENNYFER MARIA DE LOS ANGELES  PEREZ CORADO</dc:title>
  <dc:creator>GNet</dc:creator>
  <cp:lastModifiedBy>GNet</cp:lastModifiedBy>
  <cp:revision>4</cp:revision>
  <dcterms:created xsi:type="dcterms:W3CDTF">2025-11-04T17:19:38Z</dcterms:created>
  <dcterms:modified xsi:type="dcterms:W3CDTF">2025-11-04T17:50:11Z</dcterms:modified>
</cp:coreProperties>
</file>