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9E3C-48D4-4344-A1E9-35B066EE5660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0C8A-3E95-4E1E-847B-BC489E72AF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3016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9E3C-48D4-4344-A1E9-35B066EE5660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0C8A-3E95-4E1E-847B-BC489E72AF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8735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9E3C-48D4-4344-A1E9-35B066EE5660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0C8A-3E95-4E1E-847B-BC489E72AF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3906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9E3C-48D4-4344-A1E9-35B066EE5660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0C8A-3E95-4E1E-847B-BC489E72AF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1191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9E3C-48D4-4344-A1E9-35B066EE5660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0C8A-3E95-4E1E-847B-BC489E72AF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7609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9E3C-48D4-4344-A1E9-35B066EE5660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0C8A-3E95-4E1E-847B-BC489E72AF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5240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9E3C-48D4-4344-A1E9-35B066EE5660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0C8A-3E95-4E1E-847B-BC489E72AF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8379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9E3C-48D4-4344-A1E9-35B066EE5660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0C8A-3E95-4E1E-847B-BC489E72AF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2483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9E3C-48D4-4344-A1E9-35B066EE5660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0C8A-3E95-4E1E-847B-BC489E72AF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8732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9E3C-48D4-4344-A1E9-35B066EE5660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0C8A-3E95-4E1E-847B-BC489E72AF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362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9E3C-48D4-4344-A1E9-35B066EE5660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0C8A-3E95-4E1E-847B-BC489E72AF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521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99E3C-48D4-4344-A1E9-35B066EE5660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A0C8A-3E95-4E1E-847B-BC489E72AF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3897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15" y="-57347"/>
            <a:ext cx="109601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3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26976"/>
            <a:ext cx="10515600" cy="13255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12" name="Marcador de contenido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215" y="-2172239"/>
            <a:ext cx="11818961" cy="1019048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125" y="3333574"/>
            <a:ext cx="2417433" cy="39243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70" y="3225800"/>
            <a:ext cx="2578693" cy="3378200"/>
          </a:xfrm>
          <a:prstGeom prst="rect">
            <a:avLst/>
          </a:prstGeom>
        </p:spPr>
      </p:pic>
      <p:sp>
        <p:nvSpPr>
          <p:cNvPr id="6" name="Llamada ovalada 5"/>
          <p:cNvSpPr/>
          <p:nvPr/>
        </p:nvSpPr>
        <p:spPr>
          <a:xfrm>
            <a:off x="383215" y="1198562"/>
            <a:ext cx="2156785" cy="13493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HOLA MUCHO GUSTO NECESITO UN PRODUCTO</a:t>
            </a:r>
            <a:endParaRPr lang="es-GT" dirty="0"/>
          </a:p>
        </p:txBody>
      </p:sp>
      <p:sp>
        <p:nvSpPr>
          <p:cNvPr id="7" name="Llamada ovalada 6"/>
          <p:cNvSpPr/>
          <p:nvPr/>
        </p:nvSpPr>
        <p:spPr>
          <a:xfrm>
            <a:off x="4879238" y="2649944"/>
            <a:ext cx="2045296" cy="164226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CLARO PASE ADELANTE AQUÍ ESTA LO QUE BUSCA </a:t>
            </a:r>
            <a:endParaRPr lang="es-GT" dirty="0"/>
          </a:p>
        </p:txBody>
      </p:sp>
      <p:sp>
        <p:nvSpPr>
          <p:cNvPr id="8" name="Llamada ovalada 7"/>
          <p:cNvSpPr/>
          <p:nvPr/>
        </p:nvSpPr>
        <p:spPr>
          <a:xfrm>
            <a:off x="318607" y="1037957"/>
            <a:ext cx="2285999" cy="200025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MUCHAS GRACIAS ESTOY BUSCANDO UN DULCE LLAMADO QUICGEN</a:t>
            </a:r>
            <a:endParaRPr lang="es-GT" dirty="0"/>
          </a:p>
        </p:txBody>
      </p:sp>
      <p:sp>
        <p:nvSpPr>
          <p:cNvPr id="9" name="Llamada ovalada 8"/>
          <p:cNvSpPr/>
          <p:nvPr/>
        </p:nvSpPr>
        <p:spPr>
          <a:xfrm>
            <a:off x="4784259" y="2505492"/>
            <a:ext cx="2018581" cy="193117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CLARO LE OFRECEMOS DE ESE PRDUCTO PASE ADELANTE</a:t>
            </a:r>
            <a:endParaRPr lang="es-GT" dirty="0"/>
          </a:p>
        </p:txBody>
      </p:sp>
      <p:sp>
        <p:nvSpPr>
          <p:cNvPr id="10" name="Llamada ovalada 9"/>
          <p:cNvSpPr/>
          <p:nvPr/>
        </p:nvSpPr>
        <p:spPr>
          <a:xfrm>
            <a:off x="416074" y="1384059"/>
            <a:ext cx="2123926" cy="171569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MUCHAS GRACIAS POR SU ATENCION SI ENCONTRE LO QUE BUSCABA </a:t>
            </a:r>
            <a:endParaRPr lang="es-GT" dirty="0"/>
          </a:p>
        </p:txBody>
      </p:sp>
      <p:sp>
        <p:nvSpPr>
          <p:cNvPr id="11" name="Llamada ovalada 10"/>
          <p:cNvSpPr/>
          <p:nvPr/>
        </p:nvSpPr>
        <p:spPr>
          <a:xfrm>
            <a:off x="5034887" y="2741125"/>
            <a:ext cx="1828800" cy="14599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QUE LE VALLA BIEN ADIOS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437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2.70833E-6 0.00023 C -0.00104 0.0088 -0.00117 0.01829 -0.00416 0.02593 C -0.00638 0.03125 -0.0108 0.03565 -0.01354 0.03889 C -0.01979 0.04584 -0.01731 0.04375 -0.02396 0.0463 C -0.02604 0.04792 -0.0289 0.05093 -0.03125 0.05185 C -0.03411 0.05255 -0.03685 0.05301 -0.03958 0.05371 C -0.0414 0.05486 -0.0431 0.05602 -0.04479 0.05741 C -0.04622 0.05834 -0.04752 0.06019 -0.04896 0.06111 C -0.05065 0.06204 -0.05247 0.06204 -0.05416 0.06297 C -0.05534 0.06343 -0.05625 0.06435 -0.05729 0.06482 C -0.0608 0.06621 -0.06432 0.06736 -0.06771 0.06852 C -0.07474 0.07037 -0.07591 0.07199 -0.07187 0.06852 L -0.08229 0.05 C -0.10677 0.05648 -0.1026 0.0544 -0.11875 0.06111 C -0.12304 0.06273 -0.12474 0.06366 -0.12916 0.06667 C -0.13099 0.06759 -0.13268 0.06922 -0.13437 0.07037 C -0.13724 0.07176 -0.14466 0.07338 -0.14687 0.07408 C -0.1487 0.07523 -0.15026 0.07685 -0.15208 0.07778 C -0.15521 0.07894 -0.15846 0.07871 -0.16146 0.07963 C -0.16536 0.08056 -0.16914 0.08172 -0.17291 0.08334 C -0.17747 0.08496 -0.18203 0.08704 -0.18646 0.08889 C -0.19205 0.09074 -0.1944 0.09074 -0.2 0.09259 C -0.20351 0.09352 -0.20703 0.09445 -0.21041 0.0963 C -0.21224 0.09699 -0.2138 0.09931 -0.21562 0.1 C -0.22148 0.10185 -0.22747 0.10232 -0.23333 0.10371 C -0.23685 0.10417 -0.24036 0.10463 -0.24375 0.10556 C -0.24622 0.10602 -0.2487 0.10672 -0.25104 0.10741 C -0.25455 0.1081 -0.25807 0.10834 -0.26146 0.10926 C -0.26497 0.11019 -0.26849 0.11158 -0.27187 0.11297 C -0.2733 0.11343 -0.27474 0.11435 -0.27604 0.11482 C -0.28411 0.11621 -0.29205 0.11806 -0.3 0.11852 L -0.36354 0.12037 C -0.38958 0.11968 -0.41575 0.11991 -0.44166 0.11852 C -0.44596 0.11806 -0.45 0.11574 -0.45416 0.11482 C -0.45703 0.11389 -0.45976 0.11343 -0.4625 0.11297 C -0.46575 0.11088 -0.46731 0.11065 -0.46979 0.10556 C -0.47083 0.10324 -0.47135 0.10047 -0.47187 0.09815 C -0.47239 0.0963 -0.47252 0.09422 -0.47291 0.09259 C -0.47356 0.09005 -0.475 0.08519 -0.475 0.08542 " pathEditMode="relative" rAng="0" ptsTypes="AAAAAAAAAAAAAAAAAAAAAAAAAAAAAAAAAAA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3.54167E-6 3.7037E-7 L 0.18125 -0.00186 C 0.18672 -0.00209 0.19244 -0.00162 0.19791 -0.00371 C 0.19896 -0.00417 0.19843 -0.00764 0.19896 -0.00926 C 0.20885 -0.04491 0.19414 0.01203 0.20208 -0.02037 C 0.2026 -0.02292 0.20325 -0.02547 0.20416 -0.02778 C 0.20534 -0.03172 0.20742 -0.03473 0.20833 -0.03889 C 0.20859 -0.04074 0.20885 -0.04283 0.20937 -0.04445 C 0.20989 -0.04653 0.2108 -0.04815 0.21146 -0.05 C 0.21185 -0.05139 0.21211 -0.05255 0.2125 -0.05371 L 0.2125 -0.05371 " pathEditMode="relative" ptsTypes="AAAAAAAAAA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mtClean="0"/>
              <a:t>FIN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391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46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FIN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GNet</dc:creator>
  <cp:lastModifiedBy>GNet</cp:lastModifiedBy>
  <cp:revision>5</cp:revision>
  <dcterms:created xsi:type="dcterms:W3CDTF">2025-11-18T17:23:47Z</dcterms:created>
  <dcterms:modified xsi:type="dcterms:W3CDTF">2025-11-18T17:52:21Z</dcterms:modified>
</cp:coreProperties>
</file>