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880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019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89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3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60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739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198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8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24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87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11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4991-9E15-42C5-9D12-0C53473CEBDC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171F-0F05-47F9-8075-C6867B01502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802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CENTRO GNET</a:t>
            </a:r>
            <a:endParaRPr lang="es-GT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Rocío Andreina Ramírez Castellanos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4.To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Computacón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MONITOR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1063625"/>
            <a:ext cx="4051300" cy="418147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GT" dirty="0" smtClean="0"/>
          </a:p>
          <a:p>
            <a:pPr algn="ctr"/>
            <a:r>
              <a:rPr lang="es-GT" sz="1800" dirty="0" smtClean="0"/>
              <a:t>Un monitor es un dispositivo de salida esencial que muestra información de forma visual, como imágenes, texto y videos, desde una computadora. Actúa como una pantalla para que los usuarios interactúen con su PC, permitiéndoles ver lo que sucede en el sistema, como la navegación por sitios web o el uso de programas. 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229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TECLADO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1040225"/>
            <a:ext cx="6172200" cy="4768024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s-GT" sz="1800" dirty="0" smtClean="0"/>
          </a:p>
          <a:p>
            <a:pPr algn="ctr"/>
            <a:r>
              <a:rPr lang="es-GT" sz="1800" dirty="0" smtClean="0"/>
              <a:t>Un teclado es un dispositivo de entrada que permite escribir letras, números y símbolos en una computadora u otro aparato electrónico mediante un conjunto de teclas. Las teclas actúan como interruptores electrónicos que envían información al dispositivo. También existen teclados para instrumentos musicales como el piano. </a:t>
            </a:r>
          </a:p>
          <a:p>
            <a:pPr algn="ctr"/>
            <a:endParaRPr lang="es-GT" sz="1800" dirty="0"/>
          </a:p>
        </p:txBody>
      </p:sp>
    </p:spTree>
    <p:extLst>
      <p:ext uri="{BB962C8B-B14F-4D97-AF65-F5344CB8AC3E}">
        <p14:creationId xmlns:p14="http://schemas.microsoft.com/office/powerpoint/2010/main" val="11098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900" y="1150143"/>
            <a:ext cx="10515600" cy="1681957"/>
          </a:xfrm>
        </p:spPr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  <a:cs typeface="Arial" panose="020B0604020202020204" pitchFamily="34" charset="0"/>
              </a:rPr>
              <a:t>PARTES DE LA COMPUTADORA</a:t>
            </a:r>
            <a:endParaRPr lang="es-GT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9800" y="1812925"/>
            <a:ext cx="10515600" cy="4194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INTERNAS </a:t>
            </a:r>
          </a:p>
          <a:p>
            <a:pPr marL="0" indent="0" algn="ctr">
              <a:buNone/>
            </a:pP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0" indent="0" algn="ctr">
              <a:buNone/>
            </a:pP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EXTERNAS</a:t>
            </a:r>
            <a:endParaRPr lang="es-G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0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400" y="542925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PARTES INTERNAS</a:t>
            </a:r>
            <a:endParaRPr lang="es-G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5906"/>
            <a:ext cx="10515600" cy="43513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ctr"/>
            <a:r>
              <a:rPr lang="es-ES" dirty="0" smtClean="0"/>
              <a:t>Tarjeta Madre</a:t>
            </a:r>
          </a:p>
          <a:p>
            <a:pPr algn="ctr"/>
            <a:r>
              <a:rPr lang="es-ES" dirty="0" smtClean="0"/>
              <a:t>CPU</a:t>
            </a:r>
          </a:p>
          <a:p>
            <a:pPr algn="ctr"/>
            <a:r>
              <a:rPr lang="es-ES" dirty="0" smtClean="0"/>
              <a:t>Memoria RAM</a:t>
            </a:r>
          </a:p>
          <a:p>
            <a:pPr algn="ctr"/>
            <a:r>
              <a:rPr lang="es-ES" dirty="0" smtClean="0"/>
              <a:t>Disco Duro (HDD)</a:t>
            </a:r>
          </a:p>
          <a:p>
            <a:pPr algn="ctr"/>
            <a:r>
              <a:rPr lang="es-ES" dirty="0" smtClean="0"/>
              <a:t>Tarjeta de Expansión</a:t>
            </a:r>
          </a:p>
        </p:txBody>
      </p:sp>
    </p:spTree>
    <p:extLst>
      <p:ext uri="{BB962C8B-B14F-4D97-AF65-F5344CB8AC3E}">
        <p14:creationId xmlns:p14="http://schemas.microsoft.com/office/powerpoint/2010/main" val="22035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TARJETA MADRE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607300" y="3101975"/>
            <a:ext cx="591341" cy="4921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s-GT" sz="2400" dirty="0" smtClean="0"/>
          </a:p>
          <a:p>
            <a:pPr algn="ctr"/>
            <a:endParaRPr lang="es-GT" sz="2400" dirty="0"/>
          </a:p>
          <a:p>
            <a:pPr algn="ctr"/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la placa de circuitos principal que conecta y coordina la comunicación entre todos los demás componentes. </a:t>
            </a:r>
          </a:p>
          <a:p>
            <a:pPr algn="ctr"/>
            <a:endParaRPr lang="es-GT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100" y="1746250"/>
            <a:ext cx="507299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CPU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75" y="809625"/>
            <a:ext cx="4873625" cy="48736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s-ES" sz="1800" dirty="0" smtClean="0"/>
          </a:p>
          <a:p>
            <a:pPr algn="ctr"/>
            <a:r>
              <a:rPr lang="es-ES" sz="1800" dirty="0" smtClean="0"/>
              <a:t>Una CPU, o unidad central de procesamiento, </a:t>
            </a:r>
            <a:r>
              <a:rPr lang="es-ES" sz="1800" b="1" dirty="0" smtClean="0"/>
              <a:t>es un componente de hardware y la unidad computacional central de un servidor</a:t>
            </a:r>
            <a:r>
              <a:rPr lang="es-ES" sz="1800" dirty="0" smtClean="0"/>
              <a:t>. Los servidores y otros dispositivos inteligentes convierten los datos en señales digitales y realizan operaciones matemáticas en ellos.</a:t>
            </a:r>
            <a:endParaRPr lang="es-GT" sz="1800" dirty="0"/>
          </a:p>
        </p:txBody>
      </p:sp>
    </p:spTree>
    <p:extLst>
      <p:ext uri="{BB962C8B-B14F-4D97-AF65-F5344CB8AC3E}">
        <p14:creationId xmlns:p14="http://schemas.microsoft.com/office/powerpoint/2010/main" val="28163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MEMORIA RAM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s-GT" dirty="0" smtClean="0"/>
          </a:p>
          <a:p>
            <a:pPr algn="ctr"/>
            <a:r>
              <a:rPr lang="es-GT" sz="1800" dirty="0" smtClean="0"/>
              <a:t>La RAM (Memoria de Acceso Aleatorio) es la memoria de corto plazo de una computadora que almacena temporalmente datos para que el procesador pueda acceder a ellos rápidamente. Funciona como el escritorio de una computadora, permitiendo ejecutar múltiples programas y tareas simultáneamente sin lentitud, y es esencial para el rendimiento del sistema. Por ser volátil, su contenido se pierde cuando el dispositivo se apaga. </a:t>
            </a:r>
          </a:p>
          <a:p>
            <a:endParaRPr lang="es-GT" sz="1800" dirty="0"/>
          </a:p>
        </p:txBody>
      </p:sp>
    </p:spTree>
    <p:extLst>
      <p:ext uri="{BB962C8B-B14F-4D97-AF65-F5344CB8AC3E}">
        <p14:creationId xmlns:p14="http://schemas.microsoft.com/office/powerpoint/2010/main" val="23490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DISCO DURO</a:t>
            </a:r>
            <a:br>
              <a:rPr lang="es-ES" dirty="0" smtClean="0">
                <a:latin typeface="Arial Black" panose="020B0A04020102020204" pitchFamily="34" charset="0"/>
              </a:rPr>
            </a:br>
            <a:r>
              <a:rPr lang="es-ES" dirty="0" smtClean="0">
                <a:latin typeface="Arial Black" panose="020B0A04020102020204" pitchFamily="34" charset="0"/>
              </a:rPr>
              <a:t>(HDD)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155700"/>
            <a:ext cx="6859588" cy="3863657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Un disco duro o disco rígido es un </a:t>
            </a:r>
            <a:r>
              <a:rPr lang="es-ES" sz="2000" b="1" dirty="0" smtClean="0"/>
              <a:t>dispositivo de almacenamiento de datos no volátil que emplea un sistema de grabación magnética para almacenar datos digitales de forma rápida y segura</a:t>
            </a:r>
            <a:r>
              <a:rPr lang="es-ES" sz="2000" dirty="0" smtClean="0"/>
              <a:t>. También se le conoce como </a:t>
            </a:r>
            <a:r>
              <a:rPr lang="es-ES" sz="2000" dirty="0" err="1" smtClean="0"/>
              <a:t>Hard</a:t>
            </a:r>
            <a:r>
              <a:rPr lang="es-ES" sz="2000" dirty="0" smtClean="0"/>
              <a:t> Disk Drive o por su acrónimo HDD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37831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TARJETA DE EXPANSIÓN</a:t>
            </a:r>
            <a:endParaRPr lang="es-GT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s-ES" sz="1800" dirty="0" smtClean="0"/>
          </a:p>
          <a:p>
            <a:pPr algn="ctr"/>
            <a:r>
              <a:rPr lang="es-ES" sz="1800" dirty="0" smtClean="0"/>
              <a:t>Una ranura de expansión es un zócalo de la placa base de un ordenador que le permite añadir componentes adicionales a su sistema. Estas ranuras sirven para </a:t>
            </a:r>
            <a:r>
              <a:rPr lang="es-ES" sz="1800" b="1" dirty="0" smtClean="0"/>
              <a:t>ampliar las capacidades del ordenador y pueden utilizarse para añadir nuevas funciones al sistema</a:t>
            </a:r>
            <a:r>
              <a:rPr lang="es-ES" sz="1800" dirty="0" smtClean="0"/>
              <a:t>.</a:t>
            </a:r>
            <a:endParaRPr lang="es-GT" sz="1800" dirty="0"/>
          </a:p>
        </p:txBody>
      </p:sp>
    </p:spTree>
    <p:extLst>
      <p:ext uri="{BB962C8B-B14F-4D97-AF65-F5344CB8AC3E}">
        <p14:creationId xmlns:p14="http://schemas.microsoft.com/office/powerpoint/2010/main" val="3884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PARTES EXTERNAS</a:t>
            </a:r>
            <a:endParaRPr lang="es-G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Monitor</a:t>
            </a:r>
          </a:p>
          <a:p>
            <a:pPr algn="ctr"/>
            <a:r>
              <a:rPr lang="es-ES" dirty="0" smtClean="0"/>
              <a:t>Teclado</a:t>
            </a:r>
          </a:p>
          <a:p>
            <a:pPr algn="ctr"/>
            <a:r>
              <a:rPr lang="es-ES" dirty="0" smtClean="0"/>
              <a:t>Mouse </a:t>
            </a:r>
          </a:p>
          <a:p>
            <a:pPr algn="ctr"/>
            <a:r>
              <a:rPr lang="es-ES" dirty="0" smtClean="0"/>
              <a:t>Bocinas </a:t>
            </a:r>
          </a:p>
          <a:p>
            <a:pPr algn="ctr"/>
            <a:r>
              <a:rPr lang="es-ES" dirty="0" smtClean="0"/>
              <a:t>Impresora 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98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379</Words>
  <Application>Microsoft Office PowerPoint</Application>
  <PresentationFormat>Panorámica</PresentationFormat>
  <Paragraphs>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Arial Black</vt:lpstr>
      <vt:lpstr>Calibri</vt:lpstr>
      <vt:lpstr>Calibri Light</vt:lpstr>
      <vt:lpstr>Tema de Office</vt:lpstr>
      <vt:lpstr>CENTRO GNET</vt:lpstr>
      <vt:lpstr>PARTES DE LA COMPUTADORA</vt:lpstr>
      <vt:lpstr>PARTES INTERNAS</vt:lpstr>
      <vt:lpstr>TARJETA MADRE</vt:lpstr>
      <vt:lpstr>CPU</vt:lpstr>
      <vt:lpstr>MEMORIA RAM</vt:lpstr>
      <vt:lpstr>DISCO DURO (HDD)</vt:lpstr>
      <vt:lpstr>TARJETA DE EXPANSIÓN</vt:lpstr>
      <vt:lpstr>PARTES EXTERNAS</vt:lpstr>
      <vt:lpstr>MONITOR</vt:lpstr>
      <vt:lpstr>TECLADO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GNET</dc:title>
  <dc:creator>GNet</dc:creator>
  <cp:lastModifiedBy>GNet</cp:lastModifiedBy>
  <cp:revision>7</cp:revision>
  <dcterms:created xsi:type="dcterms:W3CDTF">2025-10-28T15:55:06Z</dcterms:created>
  <dcterms:modified xsi:type="dcterms:W3CDTF">2025-10-28T16:33:56Z</dcterms:modified>
</cp:coreProperties>
</file>