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239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1845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165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866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8884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8237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150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958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792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035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888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47AE-5CF2-4006-9C71-B42204EB851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A35A3-B07D-4CA7-A343-68A86B4669C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378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27467" cy="69257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8" y="854798"/>
            <a:ext cx="3970865" cy="57695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259" y="161925"/>
            <a:ext cx="4576874" cy="6696075"/>
          </a:xfrm>
          <a:prstGeom prst="rect">
            <a:avLst/>
          </a:prstGeom>
        </p:spPr>
      </p:pic>
      <p:sp>
        <p:nvSpPr>
          <p:cNvPr id="11" name="Llamada ovalada 10"/>
          <p:cNvSpPr/>
          <p:nvPr/>
        </p:nvSpPr>
        <p:spPr>
          <a:xfrm>
            <a:off x="2252133" y="647234"/>
            <a:ext cx="1087326" cy="766108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Hola en que puedo servirte </a:t>
            </a:r>
            <a:endParaRPr lang="es-GT" sz="1100" dirty="0"/>
          </a:p>
        </p:txBody>
      </p:sp>
      <p:sp>
        <p:nvSpPr>
          <p:cNvPr id="12" name="Almacenamiento de acceso secuencial 11"/>
          <p:cNvSpPr/>
          <p:nvPr/>
        </p:nvSpPr>
        <p:spPr>
          <a:xfrm>
            <a:off x="6417733" y="367965"/>
            <a:ext cx="1176867" cy="973666"/>
          </a:xfrm>
          <a:prstGeom prst="flowChartMagnetic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buenas tardes </a:t>
            </a:r>
            <a:endParaRPr lang="es-GT" sz="1600" dirty="0"/>
          </a:p>
        </p:txBody>
      </p:sp>
    </p:spTree>
    <p:extLst>
      <p:ext uri="{BB962C8B-B14F-4D97-AF65-F5344CB8AC3E}">
        <p14:creationId xmlns:p14="http://schemas.microsoft.com/office/powerpoint/2010/main" val="31436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23 C -0.00222 -0.00116 -0.00417 -0.00278 -0.00638 -0.00371 C -0.01915 -0.00926 -0.00638 -0.00209 -0.01329 -0.00602 L -0.0793 -0.00371 C -0.08165 -0.00348 -0.08386 -0.00278 -0.0862 -0.00255 C -0.09037 -0.00186 -0.09454 -0.00139 -0.0987 -0.00116 L -0.1349 4.44444E-6 L -0.19323 0.0037 C -0.19922 0.00393 -0.20521 0.0037 -0.2112 0.0037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31" y="745068"/>
            <a:ext cx="4224641" cy="62314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665" y="177801"/>
            <a:ext cx="4576874" cy="6858000"/>
          </a:xfrm>
          <a:prstGeom prst="rect">
            <a:avLst/>
          </a:prstGeom>
        </p:spPr>
      </p:pic>
      <p:sp>
        <p:nvSpPr>
          <p:cNvPr id="7" name="Almacenamiento de acceso secuencial 6"/>
          <p:cNvSpPr/>
          <p:nvPr/>
        </p:nvSpPr>
        <p:spPr>
          <a:xfrm>
            <a:off x="6350000" y="536903"/>
            <a:ext cx="1019047" cy="982005"/>
          </a:xfrm>
          <a:prstGeom prst="flowChartMagnetic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Estoy </a:t>
            </a:r>
            <a:r>
              <a:rPr lang="es-ES" sz="1100" dirty="0" smtClean="0"/>
              <a:t>buscando una blusa</a:t>
            </a:r>
            <a:endParaRPr lang="es-GT" sz="1100" dirty="0"/>
          </a:p>
        </p:txBody>
      </p:sp>
      <p:sp>
        <p:nvSpPr>
          <p:cNvPr id="8" name="Llamada ovalada 7"/>
          <p:cNvSpPr/>
          <p:nvPr/>
        </p:nvSpPr>
        <p:spPr>
          <a:xfrm>
            <a:off x="2388351" y="365125"/>
            <a:ext cx="1057582" cy="870681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Claro tenemos muchas </a:t>
            </a:r>
            <a:r>
              <a:rPr lang="es-ES" sz="1050" dirty="0" err="1" smtClean="0"/>
              <a:t>opsiones</a:t>
            </a:r>
            <a:endParaRPr lang="es-GT" sz="1050" dirty="0"/>
          </a:p>
        </p:txBody>
      </p:sp>
    </p:spTree>
    <p:extLst>
      <p:ext uri="{BB962C8B-B14F-4D97-AF65-F5344CB8AC3E}">
        <p14:creationId xmlns:p14="http://schemas.microsoft.com/office/powerpoint/2010/main" val="33596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" y="905932"/>
            <a:ext cx="3839522" cy="58758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96" y="262466"/>
            <a:ext cx="4576874" cy="6858000"/>
          </a:xfrm>
          <a:prstGeom prst="rect">
            <a:avLst/>
          </a:prstGeom>
        </p:spPr>
      </p:pic>
      <p:sp>
        <p:nvSpPr>
          <p:cNvPr id="7" name="Almacenamiento de acceso secuencial 6"/>
          <p:cNvSpPr/>
          <p:nvPr/>
        </p:nvSpPr>
        <p:spPr>
          <a:xfrm>
            <a:off x="6375400" y="660400"/>
            <a:ext cx="985181" cy="858180"/>
          </a:xfrm>
          <a:prstGeom prst="flowChartMagnetic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Quiero verlas por favor</a:t>
            </a:r>
            <a:endParaRPr lang="es-GT" sz="1050" dirty="0"/>
          </a:p>
        </p:txBody>
      </p:sp>
      <p:sp>
        <p:nvSpPr>
          <p:cNvPr id="8" name="Llamada ovalada 7"/>
          <p:cNvSpPr/>
          <p:nvPr/>
        </p:nvSpPr>
        <p:spPr>
          <a:xfrm>
            <a:off x="2521848" y="581883"/>
            <a:ext cx="1110352" cy="892046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 gusto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481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5</cp:revision>
  <dcterms:created xsi:type="dcterms:W3CDTF">2025-11-18T16:25:24Z</dcterms:created>
  <dcterms:modified xsi:type="dcterms:W3CDTF">2025-11-18T17:02:19Z</dcterms:modified>
</cp:coreProperties>
</file>