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81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624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073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385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2503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2657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0013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9832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872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840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98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573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35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83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033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663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874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011219-3E40-497F-AF84-90FD046C2A9A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AB30F-EE1D-4C35-B46D-10BF214B36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16494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Suelo" TargetMode="External"/><Relationship Id="rId3" Type="http://schemas.openxmlformats.org/officeDocument/2006/relationships/hyperlink" Target="https://es.wikipedia.org/wiki/Agua" TargetMode="External"/><Relationship Id="rId7" Type="http://schemas.openxmlformats.org/officeDocument/2006/relationships/hyperlink" Target="https://es.wikipedia.org/wiki/Pedosfera" TargetMode="External"/><Relationship Id="rId2" Type="http://schemas.openxmlformats.org/officeDocument/2006/relationships/hyperlink" Target="https://es.wikipedia.org/wiki/Ro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ri%C3%B3sfera" TargetMode="External"/><Relationship Id="rId5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Atm%C3%B3sfera_terrest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Bisleydy Fernanda Morales Del Cid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939283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5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24736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Clasificación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142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Ramas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6339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Limites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1267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localizar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Estas esferas se corresponden al conjunto de las </a:t>
            </a:r>
            <a:r>
              <a:rPr lang="es-ES" dirty="0">
                <a:hlinkClick r:id="rId2" tooltip="Roca"/>
              </a:rPr>
              <a:t>rocas</a:t>
            </a:r>
            <a:r>
              <a:rPr lang="es-ES" dirty="0"/>
              <a:t>, las </a:t>
            </a:r>
            <a:r>
              <a:rPr lang="es-ES" dirty="0">
                <a:hlinkClick r:id="rId3" tooltip="Agua"/>
              </a:rPr>
              <a:t>aguas</a:t>
            </a:r>
            <a:r>
              <a:rPr lang="es-ES" dirty="0"/>
              <a:t>, la </a:t>
            </a:r>
            <a:r>
              <a:rPr lang="es-ES" dirty="0">
                <a:hlinkClick r:id="rId4" tooltip="Atmósfera terrestre"/>
              </a:rPr>
              <a:t>atmósfera</a:t>
            </a:r>
            <a:r>
              <a:rPr lang="es-ES" dirty="0"/>
              <a:t> y la </a:t>
            </a:r>
            <a:r>
              <a:rPr lang="es-ES" dirty="0">
                <a:hlinkClick r:id="rId5" tooltip="Vida"/>
              </a:rPr>
              <a:t>vida</a:t>
            </a:r>
            <a:r>
              <a:rPr lang="es-ES" dirty="0"/>
              <a:t>, respectivamente. </a:t>
            </a:r>
          </a:p>
          <a:p>
            <a:r>
              <a:rPr lang="es-ES" dirty="0"/>
              <a:t>Algunos científicos incluyen, como parte de las esferas de la Tierra, la </a:t>
            </a:r>
            <a:r>
              <a:rPr lang="es-ES" dirty="0" err="1">
                <a:hlinkClick r:id="rId6" tooltip="Criósfera"/>
              </a:rPr>
              <a:t>criosfera</a:t>
            </a:r>
            <a:r>
              <a:rPr lang="es-ES" dirty="0"/>
              <a:t> (correspondiente al hielo) como una porción distinta de la hidrosfera, así como la </a:t>
            </a:r>
            <a:r>
              <a:rPr lang="es-ES" dirty="0" err="1">
                <a:hlinkClick r:id="rId7" tooltip="Pedosfera"/>
              </a:rPr>
              <a:t>pedosfera</a:t>
            </a:r>
            <a:r>
              <a:rPr lang="es-ES" dirty="0"/>
              <a:t> (correspondiente al </a:t>
            </a:r>
            <a:r>
              <a:rPr lang="es-ES" dirty="0">
                <a:hlinkClick r:id="rId8" tooltip="Suelo"/>
              </a:rPr>
              <a:t>suelo</a:t>
            </a:r>
            <a:r>
              <a:rPr lang="es-ES" dirty="0"/>
              <a:t>) como una esfera activa y entremezclada de las cuatro anteriores. </a:t>
            </a:r>
          </a:p>
        </p:txBody>
      </p:sp>
    </p:spTree>
    <p:extLst>
      <p:ext uri="{BB962C8B-B14F-4D97-AF65-F5344CB8AC3E}">
        <p14:creationId xmlns:p14="http://schemas.microsoft.com/office/powerpoint/2010/main" val="300672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480</Words>
  <Application>Microsoft Office PowerPoint</Application>
  <PresentationFormat>Panorámica</PresentationFormat>
  <Paragraphs>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Bisleydy Fernanda Morales Del Cid</vt:lpstr>
      <vt:lpstr>Medio Ambiente</vt:lpstr>
      <vt:lpstr>Clasificación </vt:lpstr>
      <vt:lpstr>Ramas</vt:lpstr>
      <vt:lpstr>Limites</vt:lpstr>
      <vt:lpstr>localizar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Bisleydy Fernanda Morales Del Cid</dc:title>
  <dc:creator>GNet</dc:creator>
  <cp:lastModifiedBy>GNet</cp:lastModifiedBy>
  <cp:revision>3</cp:revision>
  <dcterms:created xsi:type="dcterms:W3CDTF">2025-10-07T15:13:34Z</dcterms:created>
  <dcterms:modified xsi:type="dcterms:W3CDTF">2025-10-07T15:31:42Z</dcterms:modified>
</cp:coreProperties>
</file>