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249E-3947-4CD5-93AD-53653C55032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7980-6FCD-4A28-BD33-1BCCDD65BC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676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249E-3947-4CD5-93AD-53653C55032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7980-6FCD-4A28-BD33-1BCCDD65BC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180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249E-3947-4CD5-93AD-53653C55032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7980-6FCD-4A28-BD33-1BCCDD65BC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798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249E-3947-4CD5-93AD-53653C55032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7980-6FCD-4A28-BD33-1BCCDD65BC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5802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249E-3947-4CD5-93AD-53653C55032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7980-6FCD-4A28-BD33-1BCCDD65BC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77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249E-3947-4CD5-93AD-53653C55032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7980-6FCD-4A28-BD33-1BCCDD65BC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441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249E-3947-4CD5-93AD-53653C55032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7980-6FCD-4A28-BD33-1BCCDD65BC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1521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249E-3947-4CD5-93AD-53653C55032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7980-6FCD-4A28-BD33-1BCCDD65BC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2332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249E-3947-4CD5-93AD-53653C55032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7980-6FCD-4A28-BD33-1BCCDD65BC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562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249E-3947-4CD5-93AD-53653C55032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7980-6FCD-4A28-BD33-1BCCDD65BC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8100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249E-3947-4CD5-93AD-53653C55032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7980-6FCD-4A28-BD33-1BCCDD65BC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4674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5249E-3947-4CD5-93AD-53653C55032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7980-6FCD-4A28-BD33-1BCCDD65BC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957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239" y="3870701"/>
            <a:ext cx="2981202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3873500"/>
            <a:ext cx="2984500" cy="2984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3759200"/>
            <a:ext cx="1298146" cy="1181100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3390900" y="3085084"/>
            <a:ext cx="1219200" cy="7884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000" dirty="0" smtClean="0"/>
              <a:t>HOLAA BUENOS DIAS</a:t>
            </a:r>
            <a:endParaRPr lang="es-GT" sz="1000" dirty="0"/>
          </a:p>
        </p:txBody>
      </p:sp>
      <p:sp>
        <p:nvSpPr>
          <p:cNvPr id="6" name="Llamada de nube 5"/>
          <p:cNvSpPr/>
          <p:nvPr/>
        </p:nvSpPr>
        <p:spPr>
          <a:xfrm>
            <a:off x="3390900" y="3078480"/>
            <a:ext cx="1219200" cy="7950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900" dirty="0" smtClean="0"/>
              <a:t>ME GUSTARIA UN VESTIDO PARA UNA CENA</a:t>
            </a:r>
            <a:endParaRPr lang="es-GT" sz="900" dirty="0"/>
          </a:p>
        </p:txBody>
      </p:sp>
      <p:sp>
        <p:nvSpPr>
          <p:cNvPr id="9" name="Llamada de nube 8"/>
          <p:cNvSpPr/>
          <p:nvPr/>
        </p:nvSpPr>
        <p:spPr>
          <a:xfrm>
            <a:off x="8995033" y="2952496"/>
            <a:ext cx="1548919" cy="8067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000" dirty="0" smtClean="0"/>
              <a:t>BUENOS DIAS EN QUE TE PUEDO AYUDAR?</a:t>
            </a:r>
            <a:endParaRPr lang="es-GT" sz="1000" dirty="0"/>
          </a:p>
        </p:txBody>
      </p:sp>
      <p:sp>
        <p:nvSpPr>
          <p:cNvPr id="10" name="Llamada de nube 9"/>
          <p:cNvSpPr/>
          <p:nvPr/>
        </p:nvSpPr>
        <p:spPr>
          <a:xfrm>
            <a:off x="8995033" y="2952496"/>
            <a:ext cx="1548919" cy="8067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050" dirty="0" smtClean="0"/>
              <a:t>SII CLARO CON GUSTO</a:t>
            </a:r>
            <a:endParaRPr lang="es-GT" sz="1050" dirty="0"/>
          </a:p>
        </p:txBody>
      </p:sp>
    </p:spTree>
    <p:extLst>
      <p:ext uri="{BB962C8B-B14F-4D97-AF65-F5344CB8AC3E}">
        <p14:creationId xmlns:p14="http://schemas.microsoft.com/office/powerpoint/2010/main" val="380695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7100" y="1216025"/>
            <a:ext cx="10515600" cy="5108575"/>
          </a:xfrm>
        </p:spPr>
        <p:txBody>
          <a:bodyPr/>
          <a:lstStyle/>
          <a:p>
            <a:pPr algn="ctr"/>
            <a:r>
              <a:rPr lang="es-GT" dirty="0" smtClean="0"/>
              <a:t>FIN…</a:t>
            </a:r>
            <a:br>
              <a:rPr lang="es-GT" dirty="0" smtClean="0"/>
            </a:b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529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</Words>
  <Application>Microsoft Office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FIN…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GNet</dc:creator>
  <cp:lastModifiedBy>GNet</cp:lastModifiedBy>
  <cp:revision>5</cp:revision>
  <dcterms:created xsi:type="dcterms:W3CDTF">2025-11-18T15:05:28Z</dcterms:created>
  <dcterms:modified xsi:type="dcterms:W3CDTF">2025-11-18T15:34:29Z</dcterms:modified>
</cp:coreProperties>
</file>