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83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346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9888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5336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0212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8969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7078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9233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172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177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545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67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336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312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3081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233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0845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1A7826B-7F97-40DE-BE66-8E7F869606FC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51DC9-4F5E-4E6F-8B69-9E1F7756547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22963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Agua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oca" TargetMode="External"/><Relationship Id="rId2" Type="http://schemas.openxmlformats.org/officeDocument/2006/relationships/hyperlink" Target="https://es.wikipedia.org/wiki/Medio_ambiente_natural#cite_note-wheeling-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Bi%C3%B3sfera" TargetMode="External"/><Relationship Id="rId5" Type="http://schemas.openxmlformats.org/officeDocument/2006/relationships/hyperlink" Target="https://es.wikipedia.org/wiki/Atm%C3%B3sfera" TargetMode="External"/><Relationship Id="rId10" Type="http://schemas.openxmlformats.org/officeDocument/2006/relationships/hyperlink" Target="https://es.wikipedia.org/wiki/Vida" TargetMode="External"/><Relationship Id="rId4" Type="http://schemas.openxmlformats.org/officeDocument/2006/relationships/hyperlink" Target="https://es.wikipedia.org/wiki/Hidr%C3%B3sfera" TargetMode="External"/><Relationship Id="rId9" Type="http://schemas.openxmlformats.org/officeDocument/2006/relationships/hyperlink" Target="https://es.wikipedia.org/wiki/Atm%C3%B3sfera_terrestre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Jose</a:t>
            </a:r>
            <a:r>
              <a:rPr lang="es-GT" dirty="0" smtClean="0"/>
              <a:t> Fernando castellanos </a:t>
            </a:r>
            <a:r>
              <a:rPr lang="es-GT" dirty="0" err="1" smtClean="0"/>
              <a:t>alvizures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bachillerato en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50917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715200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Clasificacion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1344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Que hacen las personas en el 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6923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Compocisin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ciencias de la Tierra generalmente reconocen las siguientes cuatro esferas como componentes de los sistemas que conforman la totalidad del medio ambiente natural:</a:t>
            </a:r>
            <a:r>
              <a:rPr lang="es-ES" baseline="30000" dirty="0" smtClean="0">
                <a:hlinkClick r:id="rId2"/>
              </a:rPr>
              <a:t>[8]</a:t>
            </a:r>
            <a:r>
              <a:rPr lang="es-ES" dirty="0" smtClean="0"/>
              <a:t>​ </a:t>
            </a:r>
          </a:p>
          <a:p>
            <a:r>
              <a:rPr lang="es-ES" dirty="0" smtClean="0"/>
              <a:t>la </a:t>
            </a:r>
            <a:r>
              <a:rPr lang="es-ES" dirty="0" smtClean="0">
                <a:hlinkClick r:id="rId3" tooltip="Litosfera"/>
              </a:rPr>
              <a:t>litosfera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4" tooltip="Hidrósfera"/>
              </a:rPr>
              <a:t>hidrosfera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5" tooltip="Atmósfera"/>
              </a:rPr>
              <a:t>atmósfera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6" tooltip="Biósfera"/>
              </a:rPr>
              <a:t>biosfera</a:t>
            </a:r>
            <a:endParaRPr lang="es-ES" dirty="0" smtClean="0"/>
          </a:p>
          <a:p>
            <a:r>
              <a:rPr lang="es-ES" dirty="0" smtClean="0"/>
              <a:t>Estas esferas se corresponden al conjunto de las </a:t>
            </a:r>
            <a:r>
              <a:rPr lang="es-ES" dirty="0" smtClean="0">
                <a:hlinkClick r:id="rId7" tooltip="Roca"/>
              </a:rPr>
              <a:t>rocas</a:t>
            </a:r>
            <a:r>
              <a:rPr lang="es-ES" dirty="0" smtClean="0"/>
              <a:t>, las </a:t>
            </a:r>
            <a:r>
              <a:rPr lang="es-ES" dirty="0" smtClean="0">
                <a:hlinkClick r:id="rId8" tooltip="Agua"/>
              </a:rPr>
              <a:t>aguas</a:t>
            </a:r>
            <a:r>
              <a:rPr lang="es-ES" dirty="0" smtClean="0"/>
              <a:t>, la </a:t>
            </a:r>
            <a:r>
              <a:rPr lang="es-ES" dirty="0" smtClean="0">
                <a:hlinkClick r:id="rId9" tooltip="Atmósfera terrestre"/>
              </a:rPr>
              <a:t>atmósfera</a:t>
            </a:r>
            <a:r>
              <a:rPr lang="es-ES" dirty="0" smtClean="0"/>
              <a:t> y la </a:t>
            </a:r>
            <a:r>
              <a:rPr lang="es-ES" dirty="0" smtClean="0">
                <a:hlinkClick r:id="rId10" tooltip="Vida"/>
              </a:rPr>
              <a:t>vida</a:t>
            </a:r>
            <a:r>
              <a:rPr lang="es-ES" dirty="0" smtClean="0"/>
              <a:t>, respectivamente.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93941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Actividad geológica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 </a:t>
            </a:r>
            <a:r>
              <a:rPr lang="es-ES" dirty="0" smtClean="0">
                <a:hlinkClick r:id="rId2" tooltip="Corteza (geología)"/>
              </a:rPr>
              <a:t>corteza terrestre</a:t>
            </a:r>
            <a:r>
              <a:rPr lang="es-ES" dirty="0" smtClean="0"/>
              <a:t>, o </a:t>
            </a:r>
            <a:r>
              <a:rPr lang="es-ES" dirty="0" smtClean="0">
                <a:hlinkClick r:id="rId3" tooltip="Litosfera"/>
              </a:rPr>
              <a:t>litosfera</a:t>
            </a:r>
            <a:r>
              <a:rPr lang="es-ES" dirty="0" smtClean="0"/>
              <a:t>, es la superficie sólida más externa del planeta y es química y mecánicamente diferente del </a:t>
            </a:r>
            <a:r>
              <a:rPr lang="es-ES" dirty="0" smtClean="0">
                <a:hlinkClick r:id="rId4" tooltip="Manto terrestre"/>
              </a:rPr>
              <a:t>manto</a:t>
            </a:r>
            <a:r>
              <a:rPr lang="es-ES" dirty="0" smtClean="0"/>
              <a:t> subyacente. Es la capa de roca de la Tierra con la que interaccionan la vida y los seres humanos. Se ha generado en gran medida por procesos </a:t>
            </a:r>
            <a:r>
              <a:rPr lang="es-ES" dirty="0" smtClean="0">
                <a:hlinkClick r:id="rId5" tooltip="Roca ígnea"/>
              </a:rPr>
              <a:t>ígneos</a:t>
            </a:r>
            <a:r>
              <a:rPr lang="es-ES" dirty="0" smtClean="0"/>
              <a:t> en los que el </a:t>
            </a:r>
            <a:r>
              <a:rPr lang="es-ES" dirty="0" smtClean="0">
                <a:hlinkClick r:id="rId6" tooltip="Magma"/>
              </a:rPr>
              <a:t>magma</a:t>
            </a:r>
            <a:r>
              <a:rPr lang="es-ES" dirty="0" smtClean="0"/>
              <a:t> se enfría y se solidifica para formar roca sólida. Debajo de la litosfera se encuentra el manto que se calienta por la </a:t>
            </a:r>
            <a:r>
              <a:rPr lang="es-ES" dirty="0" smtClean="0">
                <a:hlinkClick r:id="rId7" tooltip="Radiactividad"/>
              </a:rPr>
              <a:t>descomposición</a:t>
            </a:r>
            <a:r>
              <a:rPr lang="es-ES" dirty="0" smtClean="0"/>
              <a:t> de los </a:t>
            </a:r>
            <a:r>
              <a:rPr lang="es-ES" dirty="0" smtClean="0">
                <a:hlinkClick r:id="rId8" tooltip="Radioisótopo"/>
              </a:rPr>
              <a:t>elementos radiactivos</a:t>
            </a:r>
            <a:r>
              <a:rPr lang="es-ES" dirty="0" smtClean="0"/>
              <a:t>. El manto, aunque sólido, se encuentra en un estado de </a:t>
            </a:r>
            <a:r>
              <a:rPr lang="es-ES" dirty="0" smtClean="0">
                <a:hlinkClick r:id="rId9" tooltip="Convección del manto"/>
              </a:rPr>
              <a:t>convección</a:t>
            </a:r>
            <a:r>
              <a:rPr lang="es-ES" dirty="0" smtClean="0"/>
              <a:t> </a:t>
            </a:r>
            <a:r>
              <a:rPr lang="es-ES" dirty="0" err="1" smtClean="0">
                <a:hlinkClick r:id="rId10" tooltip="Reología"/>
              </a:rPr>
              <a:t>reológica</a:t>
            </a:r>
            <a:r>
              <a:rPr lang="es-ES" dirty="0" smtClean="0"/>
              <a:t>. Este proceso de convección hace que las placas </a:t>
            </a:r>
            <a:r>
              <a:rPr lang="es-ES" dirty="0" err="1" smtClean="0"/>
              <a:t>litosféricas</a:t>
            </a:r>
            <a:r>
              <a:rPr lang="es-ES" dirty="0" smtClean="0"/>
              <a:t> se muevan, aunque lentamente. El proceso resultante se conoce como </a:t>
            </a:r>
            <a:r>
              <a:rPr lang="es-ES" dirty="0" smtClean="0">
                <a:hlinkClick r:id="rId11" tooltip="Tectónica de placas"/>
              </a:rPr>
              <a:t>tectónica de placas</a:t>
            </a:r>
            <a:r>
              <a:rPr lang="es-ES" dirty="0" smtClean="0"/>
              <a:t>. Los </a:t>
            </a:r>
            <a:r>
              <a:rPr lang="es-ES" dirty="0" smtClean="0">
                <a:hlinkClick r:id="rId12" tooltip="Volcán"/>
              </a:rPr>
              <a:t>volcanes</a:t>
            </a:r>
            <a:r>
              <a:rPr lang="es-ES" dirty="0" smtClean="0"/>
              <a:t> resultan principalmente de la fusión del material de la corteza </a:t>
            </a:r>
            <a:r>
              <a:rPr lang="es-ES" dirty="0" err="1" smtClean="0">
                <a:hlinkClick r:id="rId13" tooltip="Subducción"/>
              </a:rPr>
              <a:t>subducida</a:t>
            </a:r>
            <a:r>
              <a:rPr lang="es-ES" dirty="0" smtClean="0"/>
              <a:t> o del manto ascendente en las </a:t>
            </a:r>
            <a:r>
              <a:rPr lang="es-ES" dirty="0" smtClean="0">
                <a:hlinkClick r:id="rId14" tooltip="Dorsal mediooceánica"/>
              </a:rPr>
              <a:t>cordilleras </a:t>
            </a:r>
            <a:r>
              <a:rPr lang="es-ES" dirty="0" err="1" smtClean="0">
                <a:hlinkClick r:id="rId14" tooltip="Dorsal mediooceánica"/>
              </a:rPr>
              <a:t>medioocéanicas</a:t>
            </a:r>
            <a:r>
              <a:rPr lang="es-ES" dirty="0" smtClean="0"/>
              <a:t> y las </a:t>
            </a:r>
            <a:r>
              <a:rPr lang="es-ES" dirty="0" smtClean="0">
                <a:hlinkClick r:id="rId15" tooltip="Pluma mantélica"/>
              </a:rPr>
              <a:t>plumas del manto</a:t>
            </a:r>
            <a:r>
              <a:rPr lang="es-ES" dirty="0" smtClean="0"/>
              <a:t>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90222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455</Words>
  <Application>Microsoft Office PowerPoint</Application>
  <PresentationFormat>Panorámica</PresentationFormat>
  <Paragraphs>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Jose Fernando castellanos alvizures</vt:lpstr>
      <vt:lpstr>Medio ambiente </vt:lpstr>
      <vt:lpstr>Clasificacion </vt:lpstr>
      <vt:lpstr>Que hacen las personas en el medio ambiente </vt:lpstr>
      <vt:lpstr>Compocisin </vt:lpstr>
      <vt:lpstr>Actividad geológica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Fernando castellanos alvizures</dc:title>
  <dc:creator>GNet</dc:creator>
  <cp:lastModifiedBy>GNet</cp:lastModifiedBy>
  <cp:revision>3</cp:revision>
  <dcterms:created xsi:type="dcterms:W3CDTF">2025-10-07T15:13:33Z</dcterms:created>
  <dcterms:modified xsi:type="dcterms:W3CDTF">2025-10-07T15:31:37Z</dcterms:modified>
</cp:coreProperties>
</file>