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75" d="100"/>
          <a:sy n="75" d="100"/>
        </p:scale>
        <p:origin x="90" y="7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328BBB0A-FC38-494F-B076-DF7A42349430}" type="datetimeFigureOut">
              <a:rPr lang="es-GT" smtClean="0"/>
              <a:t>28/10/2025</a:t>
            </a:fld>
            <a:endParaRPr lang="es-GT"/>
          </a:p>
        </p:txBody>
      </p:sp>
      <p:sp>
        <p:nvSpPr>
          <p:cNvPr id="5" name="Footer Placeholder 4"/>
          <p:cNvSpPr>
            <a:spLocks noGrp="1"/>
          </p:cNvSpPr>
          <p:nvPr>
            <p:ph type="ftr" sz="quarter" idx="11"/>
          </p:nvPr>
        </p:nvSpPr>
        <p:spPr/>
        <p:txBody>
          <a:bodyPr/>
          <a:lstStyle/>
          <a:p>
            <a:endParaRPr lang="es-GT"/>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72BE8F2E-0EFC-4A23-8EAE-EF349F69FB7D}" type="slidenum">
              <a:rPr lang="es-GT" smtClean="0"/>
              <a:t>‹Nº›</a:t>
            </a:fld>
            <a:endParaRPr lang="es-GT"/>
          </a:p>
        </p:txBody>
      </p:sp>
    </p:spTree>
    <p:extLst>
      <p:ext uri="{BB962C8B-B14F-4D97-AF65-F5344CB8AC3E}">
        <p14:creationId xmlns:p14="http://schemas.microsoft.com/office/powerpoint/2010/main" val="3265306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28BBB0A-FC38-494F-B076-DF7A42349430}" type="datetimeFigureOut">
              <a:rPr lang="es-GT" smtClean="0"/>
              <a:t>28/10/2025</a:t>
            </a:fld>
            <a:endParaRPr lang="es-GT"/>
          </a:p>
        </p:txBody>
      </p:sp>
      <p:sp>
        <p:nvSpPr>
          <p:cNvPr id="5" name="Footer Placeholder 4"/>
          <p:cNvSpPr>
            <a:spLocks noGrp="1"/>
          </p:cNvSpPr>
          <p:nvPr>
            <p:ph type="ftr" sz="quarter" idx="11"/>
          </p:nvPr>
        </p:nvSpPr>
        <p:spPr/>
        <p:txBody>
          <a:bodyPr/>
          <a:lstStyle/>
          <a:p>
            <a:endParaRPr lang="es-G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2BE8F2E-0EFC-4A23-8EAE-EF349F69FB7D}" type="slidenum">
              <a:rPr lang="es-GT" smtClean="0"/>
              <a:t>‹Nº›</a:t>
            </a:fld>
            <a:endParaRPr lang="es-GT"/>
          </a:p>
        </p:txBody>
      </p:sp>
    </p:spTree>
    <p:extLst>
      <p:ext uri="{BB962C8B-B14F-4D97-AF65-F5344CB8AC3E}">
        <p14:creationId xmlns:p14="http://schemas.microsoft.com/office/powerpoint/2010/main" val="1475191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28BBB0A-FC38-494F-B076-DF7A42349430}" type="datetimeFigureOut">
              <a:rPr lang="es-GT" smtClean="0"/>
              <a:t>28/10/2025</a:t>
            </a:fld>
            <a:endParaRPr lang="es-GT"/>
          </a:p>
        </p:txBody>
      </p:sp>
      <p:sp>
        <p:nvSpPr>
          <p:cNvPr id="5" name="Footer Placeholder 4"/>
          <p:cNvSpPr>
            <a:spLocks noGrp="1"/>
          </p:cNvSpPr>
          <p:nvPr>
            <p:ph type="ftr" sz="quarter" idx="11"/>
          </p:nvPr>
        </p:nvSpPr>
        <p:spPr/>
        <p:txBody>
          <a:bodyPr/>
          <a:lstStyle/>
          <a:p>
            <a:endParaRPr lang="es-GT"/>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2BE8F2E-0EFC-4A23-8EAE-EF349F69FB7D}" type="slidenum">
              <a:rPr lang="es-GT" smtClean="0"/>
              <a:t>‹Nº›</a:t>
            </a:fld>
            <a:endParaRPr lang="es-GT"/>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85327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328BBB0A-FC38-494F-B076-DF7A42349430}" type="datetimeFigureOut">
              <a:rPr lang="es-GT" smtClean="0"/>
              <a:t>28/10/2025</a:t>
            </a:fld>
            <a:endParaRPr lang="es-GT"/>
          </a:p>
        </p:txBody>
      </p:sp>
      <p:sp>
        <p:nvSpPr>
          <p:cNvPr id="6" name="Footer Placeholder 5"/>
          <p:cNvSpPr>
            <a:spLocks noGrp="1"/>
          </p:cNvSpPr>
          <p:nvPr>
            <p:ph type="ftr" sz="quarter" idx="11"/>
          </p:nvPr>
        </p:nvSpPr>
        <p:spPr/>
        <p:txBody>
          <a:bodyPr/>
          <a:lstStyle/>
          <a:p>
            <a:endParaRPr lang="es-G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2BE8F2E-0EFC-4A23-8EAE-EF349F69FB7D}" type="slidenum">
              <a:rPr lang="es-GT" smtClean="0"/>
              <a:t>‹Nº›</a:t>
            </a:fld>
            <a:endParaRPr lang="es-GT"/>
          </a:p>
        </p:txBody>
      </p:sp>
    </p:spTree>
    <p:extLst>
      <p:ext uri="{BB962C8B-B14F-4D97-AF65-F5344CB8AC3E}">
        <p14:creationId xmlns:p14="http://schemas.microsoft.com/office/powerpoint/2010/main" val="33403667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328BBB0A-FC38-494F-B076-DF7A42349430}" type="datetimeFigureOut">
              <a:rPr lang="es-GT" smtClean="0"/>
              <a:t>28/10/2025</a:t>
            </a:fld>
            <a:endParaRPr lang="es-GT"/>
          </a:p>
        </p:txBody>
      </p:sp>
      <p:sp>
        <p:nvSpPr>
          <p:cNvPr id="6" name="Footer Placeholder 5"/>
          <p:cNvSpPr>
            <a:spLocks noGrp="1"/>
          </p:cNvSpPr>
          <p:nvPr>
            <p:ph type="ftr" sz="quarter" idx="11"/>
          </p:nvPr>
        </p:nvSpPr>
        <p:spPr/>
        <p:txBody>
          <a:bodyPr/>
          <a:lstStyle/>
          <a:p>
            <a:endParaRPr lang="es-GT"/>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2BE8F2E-0EFC-4A23-8EAE-EF349F69FB7D}" type="slidenum">
              <a:rPr lang="es-GT" smtClean="0"/>
              <a:t>‹Nº›</a:t>
            </a:fld>
            <a:endParaRPr lang="es-GT"/>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24442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328BBB0A-FC38-494F-B076-DF7A42349430}" type="datetimeFigureOut">
              <a:rPr lang="es-GT" smtClean="0"/>
              <a:t>28/10/2025</a:t>
            </a:fld>
            <a:endParaRPr lang="es-GT"/>
          </a:p>
        </p:txBody>
      </p:sp>
      <p:sp>
        <p:nvSpPr>
          <p:cNvPr id="6" name="Footer Placeholder 5"/>
          <p:cNvSpPr>
            <a:spLocks noGrp="1"/>
          </p:cNvSpPr>
          <p:nvPr>
            <p:ph type="ftr" sz="quarter" idx="11"/>
          </p:nvPr>
        </p:nvSpPr>
        <p:spPr/>
        <p:txBody>
          <a:bodyPr/>
          <a:lstStyle/>
          <a:p>
            <a:endParaRPr lang="es-G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2BE8F2E-0EFC-4A23-8EAE-EF349F69FB7D}" type="slidenum">
              <a:rPr lang="es-GT" smtClean="0"/>
              <a:t>‹Nº›</a:t>
            </a:fld>
            <a:endParaRPr lang="es-GT"/>
          </a:p>
        </p:txBody>
      </p:sp>
    </p:spTree>
    <p:extLst>
      <p:ext uri="{BB962C8B-B14F-4D97-AF65-F5344CB8AC3E}">
        <p14:creationId xmlns:p14="http://schemas.microsoft.com/office/powerpoint/2010/main" val="36120446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28BBB0A-FC38-494F-B076-DF7A42349430}" type="datetimeFigureOut">
              <a:rPr lang="es-GT" smtClean="0"/>
              <a:t>28/10/2025</a:t>
            </a:fld>
            <a:endParaRPr lang="es-GT"/>
          </a:p>
        </p:txBody>
      </p:sp>
      <p:sp>
        <p:nvSpPr>
          <p:cNvPr id="5" name="Footer Placeholder 4"/>
          <p:cNvSpPr>
            <a:spLocks noGrp="1"/>
          </p:cNvSpPr>
          <p:nvPr>
            <p:ph type="ftr" sz="quarter" idx="11"/>
          </p:nvPr>
        </p:nvSpPr>
        <p:spPr/>
        <p:txBody>
          <a:bodyPr/>
          <a:lstStyle/>
          <a:p>
            <a:endParaRPr lang="es-G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2BE8F2E-0EFC-4A23-8EAE-EF349F69FB7D}" type="slidenum">
              <a:rPr lang="es-GT" smtClean="0"/>
              <a:t>‹Nº›</a:t>
            </a:fld>
            <a:endParaRPr lang="es-GT"/>
          </a:p>
        </p:txBody>
      </p:sp>
    </p:spTree>
    <p:extLst>
      <p:ext uri="{BB962C8B-B14F-4D97-AF65-F5344CB8AC3E}">
        <p14:creationId xmlns:p14="http://schemas.microsoft.com/office/powerpoint/2010/main" val="3544740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28BBB0A-FC38-494F-B076-DF7A42349430}" type="datetimeFigureOut">
              <a:rPr lang="es-GT" smtClean="0"/>
              <a:t>28/10/2025</a:t>
            </a:fld>
            <a:endParaRPr lang="es-GT"/>
          </a:p>
        </p:txBody>
      </p:sp>
      <p:sp>
        <p:nvSpPr>
          <p:cNvPr id="5" name="Footer Placeholder 4"/>
          <p:cNvSpPr>
            <a:spLocks noGrp="1"/>
          </p:cNvSpPr>
          <p:nvPr>
            <p:ph type="ftr" sz="quarter" idx="11"/>
          </p:nvPr>
        </p:nvSpPr>
        <p:spPr/>
        <p:txBody>
          <a:bodyPr/>
          <a:lstStyle/>
          <a:p>
            <a:endParaRPr lang="es-G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2BE8F2E-0EFC-4A23-8EAE-EF349F69FB7D}" type="slidenum">
              <a:rPr lang="es-GT" smtClean="0"/>
              <a:t>‹Nº›</a:t>
            </a:fld>
            <a:endParaRPr lang="es-GT"/>
          </a:p>
        </p:txBody>
      </p:sp>
    </p:spTree>
    <p:extLst>
      <p:ext uri="{BB962C8B-B14F-4D97-AF65-F5344CB8AC3E}">
        <p14:creationId xmlns:p14="http://schemas.microsoft.com/office/powerpoint/2010/main" val="4217534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28BBB0A-FC38-494F-B076-DF7A42349430}" type="datetimeFigureOut">
              <a:rPr lang="es-GT" smtClean="0"/>
              <a:t>28/10/2025</a:t>
            </a:fld>
            <a:endParaRPr lang="es-GT"/>
          </a:p>
        </p:txBody>
      </p:sp>
      <p:sp>
        <p:nvSpPr>
          <p:cNvPr id="5" name="Footer Placeholder 4"/>
          <p:cNvSpPr>
            <a:spLocks noGrp="1"/>
          </p:cNvSpPr>
          <p:nvPr>
            <p:ph type="ftr" sz="quarter" idx="11"/>
          </p:nvPr>
        </p:nvSpPr>
        <p:spPr/>
        <p:txBody>
          <a:bodyPr/>
          <a:lstStyle/>
          <a:p>
            <a:endParaRPr lang="es-G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2BE8F2E-0EFC-4A23-8EAE-EF349F69FB7D}" type="slidenum">
              <a:rPr lang="es-GT" smtClean="0"/>
              <a:t>‹Nº›</a:t>
            </a:fld>
            <a:endParaRPr lang="es-GT"/>
          </a:p>
        </p:txBody>
      </p:sp>
    </p:spTree>
    <p:extLst>
      <p:ext uri="{BB962C8B-B14F-4D97-AF65-F5344CB8AC3E}">
        <p14:creationId xmlns:p14="http://schemas.microsoft.com/office/powerpoint/2010/main" val="1870957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28BBB0A-FC38-494F-B076-DF7A42349430}" type="datetimeFigureOut">
              <a:rPr lang="es-GT" smtClean="0"/>
              <a:t>28/10/2025</a:t>
            </a:fld>
            <a:endParaRPr lang="es-GT"/>
          </a:p>
        </p:txBody>
      </p:sp>
      <p:sp>
        <p:nvSpPr>
          <p:cNvPr id="5" name="Footer Placeholder 4"/>
          <p:cNvSpPr>
            <a:spLocks noGrp="1"/>
          </p:cNvSpPr>
          <p:nvPr>
            <p:ph type="ftr" sz="quarter" idx="11"/>
          </p:nvPr>
        </p:nvSpPr>
        <p:spPr/>
        <p:txBody>
          <a:bodyPr/>
          <a:lstStyle/>
          <a:p>
            <a:endParaRPr lang="es-G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2BE8F2E-0EFC-4A23-8EAE-EF349F69FB7D}" type="slidenum">
              <a:rPr lang="es-GT" smtClean="0"/>
              <a:t>‹Nº›</a:t>
            </a:fld>
            <a:endParaRPr lang="es-GT"/>
          </a:p>
        </p:txBody>
      </p:sp>
    </p:spTree>
    <p:extLst>
      <p:ext uri="{BB962C8B-B14F-4D97-AF65-F5344CB8AC3E}">
        <p14:creationId xmlns:p14="http://schemas.microsoft.com/office/powerpoint/2010/main" val="116871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328BBB0A-FC38-494F-B076-DF7A42349430}" type="datetimeFigureOut">
              <a:rPr lang="es-GT" smtClean="0"/>
              <a:t>28/10/2025</a:t>
            </a:fld>
            <a:endParaRPr lang="es-GT"/>
          </a:p>
        </p:txBody>
      </p:sp>
      <p:sp>
        <p:nvSpPr>
          <p:cNvPr id="6" name="Footer Placeholder 5"/>
          <p:cNvSpPr>
            <a:spLocks noGrp="1"/>
          </p:cNvSpPr>
          <p:nvPr>
            <p:ph type="ftr" sz="quarter" idx="11"/>
          </p:nvPr>
        </p:nvSpPr>
        <p:spPr/>
        <p:txBody>
          <a:bodyPr/>
          <a:lstStyle/>
          <a:p>
            <a:endParaRPr lang="es-GT"/>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72BE8F2E-0EFC-4A23-8EAE-EF349F69FB7D}" type="slidenum">
              <a:rPr lang="es-GT" smtClean="0"/>
              <a:t>‹Nº›</a:t>
            </a:fld>
            <a:endParaRPr lang="es-GT"/>
          </a:p>
        </p:txBody>
      </p:sp>
    </p:spTree>
    <p:extLst>
      <p:ext uri="{BB962C8B-B14F-4D97-AF65-F5344CB8AC3E}">
        <p14:creationId xmlns:p14="http://schemas.microsoft.com/office/powerpoint/2010/main" val="3973012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328BBB0A-FC38-494F-B076-DF7A42349430}" type="datetimeFigureOut">
              <a:rPr lang="es-GT" smtClean="0"/>
              <a:t>28/10/2025</a:t>
            </a:fld>
            <a:endParaRPr lang="es-GT"/>
          </a:p>
        </p:txBody>
      </p:sp>
      <p:sp>
        <p:nvSpPr>
          <p:cNvPr id="8" name="Footer Placeholder 7"/>
          <p:cNvSpPr>
            <a:spLocks noGrp="1"/>
          </p:cNvSpPr>
          <p:nvPr>
            <p:ph type="ftr" sz="quarter" idx="11"/>
          </p:nvPr>
        </p:nvSpPr>
        <p:spPr/>
        <p:txBody>
          <a:bodyPr/>
          <a:lstStyle/>
          <a:p>
            <a:endParaRPr lang="es-GT"/>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2BE8F2E-0EFC-4A23-8EAE-EF349F69FB7D}" type="slidenum">
              <a:rPr lang="es-GT" smtClean="0"/>
              <a:t>‹Nº›</a:t>
            </a:fld>
            <a:endParaRPr lang="es-GT"/>
          </a:p>
        </p:txBody>
      </p:sp>
    </p:spTree>
    <p:extLst>
      <p:ext uri="{BB962C8B-B14F-4D97-AF65-F5344CB8AC3E}">
        <p14:creationId xmlns:p14="http://schemas.microsoft.com/office/powerpoint/2010/main" val="1608026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328BBB0A-FC38-494F-B076-DF7A42349430}" type="datetimeFigureOut">
              <a:rPr lang="es-GT" smtClean="0"/>
              <a:t>28/10/2025</a:t>
            </a:fld>
            <a:endParaRPr lang="es-GT"/>
          </a:p>
        </p:txBody>
      </p:sp>
      <p:sp>
        <p:nvSpPr>
          <p:cNvPr id="4" name="Footer Placeholder 3"/>
          <p:cNvSpPr>
            <a:spLocks noGrp="1"/>
          </p:cNvSpPr>
          <p:nvPr>
            <p:ph type="ftr" sz="quarter" idx="11"/>
          </p:nvPr>
        </p:nvSpPr>
        <p:spPr/>
        <p:txBody>
          <a:bodyPr/>
          <a:lstStyle/>
          <a:p>
            <a:endParaRPr lang="es-GT"/>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2BE8F2E-0EFC-4A23-8EAE-EF349F69FB7D}" type="slidenum">
              <a:rPr lang="es-GT" smtClean="0"/>
              <a:t>‹Nº›</a:t>
            </a:fld>
            <a:endParaRPr lang="es-GT"/>
          </a:p>
        </p:txBody>
      </p:sp>
    </p:spTree>
    <p:extLst>
      <p:ext uri="{BB962C8B-B14F-4D97-AF65-F5344CB8AC3E}">
        <p14:creationId xmlns:p14="http://schemas.microsoft.com/office/powerpoint/2010/main" val="48283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8BBB0A-FC38-494F-B076-DF7A42349430}" type="datetimeFigureOut">
              <a:rPr lang="es-GT" smtClean="0"/>
              <a:t>28/10/2025</a:t>
            </a:fld>
            <a:endParaRPr lang="es-GT"/>
          </a:p>
        </p:txBody>
      </p:sp>
      <p:sp>
        <p:nvSpPr>
          <p:cNvPr id="3" name="Footer Placeholder 2"/>
          <p:cNvSpPr>
            <a:spLocks noGrp="1"/>
          </p:cNvSpPr>
          <p:nvPr>
            <p:ph type="ftr" sz="quarter" idx="11"/>
          </p:nvPr>
        </p:nvSpPr>
        <p:spPr/>
        <p:txBody>
          <a:bodyPr/>
          <a:lstStyle/>
          <a:p>
            <a:endParaRPr lang="es-GT"/>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2BE8F2E-0EFC-4A23-8EAE-EF349F69FB7D}" type="slidenum">
              <a:rPr lang="es-GT" smtClean="0"/>
              <a:t>‹Nº›</a:t>
            </a:fld>
            <a:endParaRPr lang="es-GT"/>
          </a:p>
        </p:txBody>
      </p:sp>
    </p:spTree>
    <p:extLst>
      <p:ext uri="{BB962C8B-B14F-4D97-AF65-F5344CB8AC3E}">
        <p14:creationId xmlns:p14="http://schemas.microsoft.com/office/powerpoint/2010/main" val="199445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28BBB0A-FC38-494F-B076-DF7A42349430}" type="datetimeFigureOut">
              <a:rPr lang="es-GT" smtClean="0"/>
              <a:t>28/10/2025</a:t>
            </a:fld>
            <a:endParaRPr lang="es-GT"/>
          </a:p>
        </p:txBody>
      </p:sp>
      <p:sp>
        <p:nvSpPr>
          <p:cNvPr id="6" name="Footer Placeholder 5"/>
          <p:cNvSpPr>
            <a:spLocks noGrp="1"/>
          </p:cNvSpPr>
          <p:nvPr>
            <p:ph type="ftr" sz="quarter" idx="11"/>
          </p:nvPr>
        </p:nvSpPr>
        <p:spPr/>
        <p:txBody>
          <a:bodyPr/>
          <a:lstStyle/>
          <a:p>
            <a:endParaRPr lang="es-GT"/>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2BE8F2E-0EFC-4A23-8EAE-EF349F69FB7D}" type="slidenum">
              <a:rPr lang="es-GT" smtClean="0"/>
              <a:t>‹Nº›</a:t>
            </a:fld>
            <a:endParaRPr lang="es-GT"/>
          </a:p>
        </p:txBody>
      </p:sp>
    </p:spTree>
    <p:extLst>
      <p:ext uri="{BB962C8B-B14F-4D97-AF65-F5344CB8AC3E}">
        <p14:creationId xmlns:p14="http://schemas.microsoft.com/office/powerpoint/2010/main" val="360873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28BBB0A-FC38-494F-B076-DF7A42349430}" type="datetimeFigureOut">
              <a:rPr lang="es-GT" smtClean="0"/>
              <a:t>28/10/2025</a:t>
            </a:fld>
            <a:endParaRPr lang="es-GT"/>
          </a:p>
        </p:txBody>
      </p:sp>
      <p:sp>
        <p:nvSpPr>
          <p:cNvPr id="6" name="Footer Placeholder 5"/>
          <p:cNvSpPr>
            <a:spLocks noGrp="1"/>
          </p:cNvSpPr>
          <p:nvPr>
            <p:ph type="ftr" sz="quarter" idx="11"/>
          </p:nvPr>
        </p:nvSpPr>
        <p:spPr/>
        <p:txBody>
          <a:bodyPr/>
          <a:lstStyle/>
          <a:p>
            <a:endParaRPr lang="es-G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2BE8F2E-0EFC-4A23-8EAE-EF349F69FB7D}" type="slidenum">
              <a:rPr lang="es-GT" smtClean="0"/>
              <a:t>‹Nº›</a:t>
            </a:fld>
            <a:endParaRPr lang="es-GT"/>
          </a:p>
        </p:txBody>
      </p:sp>
    </p:spTree>
    <p:extLst>
      <p:ext uri="{BB962C8B-B14F-4D97-AF65-F5344CB8AC3E}">
        <p14:creationId xmlns:p14="http://schemas.microsoft.com/office/powerpoint/2010/main" val="481462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28BBB0A-FC38-494F-B076-DF7A42349430}" type="datetimeFigureOut">
              <a:rPr lang="es-GT" smtClean="0"/>
              <a:t>28/10/2025</a:t>
            </a:fld>
            <a:endParaRPr lang="es-GT"/>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GT"/>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72BE8F2E-0EFC-4A23-8EAE-EF349F69FB7D}" type="slidenum">
              <a:rPr lang="es-GT" smtClean="0"/>
              <a:t>‹Nº›</a:t>
            </a:fld>
            <a:endParaRPr lang="es-GT"/>
          </a:p>
        </p:txBody>
      </p:sp>
    </p:spTree>
    <p:extLst>
      <p:ext uri="{BB962C8B-B14F-4D97-AF65-F5344CB8AC3E}">
        <p14:creationId xmlns:p14="http://schemas.microsoft.com/office/powerpoint/2010/main" val="1483244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GT" dirty="0" smtClean="0"/>
              <a:t>José Fernando Castellanos</a:t>
            </a:r>
            <a:endParaRPr lang="es-GT" dirty="0"/>
          </a:p>
        </p:txBody>
      </p:sp>
      <p:sp>
        <p:nvSpPr>
          <p:cNvPr id="3" name="Subtítulo 2"/>
          <p:cNvSpPr>
            <a:spLocks noGrp="1"/>
          </p:cNvSpPr>
          <p:nvPr>
            <p:ph type="subTitle" idx="1"/>
          </p:nvPr>
        </p:nvSpPr>
        <p:spPr/>
        <p:txBody>
          <a:bodyPr>
            <a:normAutofit lnSpcReduction="10000"/>
          </a:bodyPr>
          <a:lstStyle/>
          <a:p>
            <a:r>
              <a:rPr lang="es-GT" dirty="0" smtClean="0"/>
              <a:t>Instituto nacional de educación diversificado </a:t>
            </a:r>
          </a:p>
          <a:p>
            <a:endParaRPr lang="es-GT" dirty="0"/>
          </a:p>
          <a:p>
            <a:r>
              <a:rPr lang="es-GT" dirty="0" smtClean="0"/>
              <a:t>4to bachillerato en computación </a:t>
            </a:r>
            <a:endParaRPr lang="es-GT" dirty="0"/>
          </a:p>
        </p:txBody>
      </p:sp>
    </p:spTree>
    <p:extLst>
      <p:ext uri="{BB962C8B-B14F-4D97-AF65-F5344CB8AC3E}">
        <p14:creationId xmlns:p14="http://schemas.microsoft.com/office/powerpoint/2010/main" val="2446838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xit" presetSubtype="0" fill="hold" grpId="1" nodeType="clickEffect">
                                  <p:stCondLst>
                                    <p:cond delay="0"/>
                                  </p:stCondLst>
                                  <p:childTnLst>
                                    <p:animEffect transition="out" filter="fade">
                                      <p:cBhvr>
                                        <p:cTn id="24" dur="1000"/>
                                        <p:tgtEl>
                                          <p:spTgt spid="2"/>
                                        </p:tgtEl>
                                      </p:cBhvr>
                                    </p:animEffect>
                                    <p:anim calcmode="lin" valueType="num">
                                      <p:cBhvr>
                                        <p:cTn id="25" dur="1000"/>
                                        <p:tgtEl>
                                          <p:spTgt spid="2"/>
                                        </p:tgtEl>
                                        <p:attrNameLst>
                                          <p:attrName>ppt_x</p:attrName>
                                        </p:attrNameLst>
                                      </p:cBhvr>
                                      <p:tavLst>
                                        <p:tav tm="0">
                                          <p:val>
                                            <p:strVal val="ppt_x"/>
                                          </p:val>
                                        </p:tav>
                                        <p:tav tm="100000">
                                          <p:val>
                                            <p:strVal val="ppt_x"/>
                                          </p:val>
                                        </p:tav>
                                      </p:tavLst>
                                    </p:anim>
                                    <p:anim calcmode="lin" valueType="num">
                                      <p:cBhvr>
                                        <p:cTn id="26" dur="1000"/>
                                        <p:tgtEl>
                                          <p:spTgt spid="2"/>
                                        </p:tgtEl>
                                        <p:attrNameLst>
                                          <p:attrName>ppt_y</p:attrName>
                                        </p:attrNameLst>
                                      </p:cBhvr>
                                      <p:tavLst>
                                        <p:tav tm="0">
                                          <p:val>
                                            <p:strVal val="ppt_y"/>
                                          </p:val>
                                        </p:tav>
                                        <p:tav tm="100000">
                                          <p:val>
                                            <p:strVal val="ppt_y+.1"/>
                                          </p:val>
                                        </p:tav>
                                      </p:tavLst>
                                    </p:anim>
                                    <p:set>
                                      <p:cBhvr>
                                        <p:cTn id="27" dur="1" fill="hold">
                                          <p:stCondLst>
                                            <p:cond delay="999"/>
                                          </p:stCondLst>
                                        </p:cTn>
                                        <p:tgtEl>
                                          <p:spTgt spid="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2" presetClass="exit" presetSubtype="0" fill="hold" grpId="1" nodeType="clickEffect">
                                  <p:stCondLst>
                                    <p:cond delay="0"/>
                                  </p:stCondLst>
                                  <p:childTnLst>
                                    <p:animEffect transition="out" filter="fade">
                                      <p:cBhvr>
                                        <p:cTn id="31" dur="1000"/>
                                        <p:tgtEl>
                                          <p:spTgt spid="3">
                                            <p:txEl>
                                              <p:pRg st="0" end="0"/>
                                            </p:txEl>
                                          </p:spTgt>
                                        </p:tgtEl>
                                      </p:cBhvr>
                                    </p:animEffect>
                                    <p:anim calcmode="lin" valueType="num">
                                      <p:cBhvr>
                                        <p:cTn id="32" dur="1000"/>
                                        <p:tgtEl>
                                          <p:spTgt spid="3">
                                            <p:txEl>
                                              <p:pRg st="0" end="0"/>
                                            </p:txEl>
                                          </p:spTgt>
                                        </p:tgtEl>
                                        <p:attrNameLst>
                                          <p:attrName>ppt_x</p:attrName>
                                        </p:attrNameLst>
                                      </p:cBhvr>
                                      <p:tavLst>
                                        <p:tav tm="0">
                                          <p:val>
                                            <p:strVal val="ppt_x"/>
                                          </p:val>
                                        </p:tav>
                                        <p:tav tm="100000">
                                          <p:val>
                                            <p:strVal val="ppt_x"/>
                                          </p:val>
                                        </p:tav>
                                      </p:tavLst>
                                    </p:anim>
                                    <p:anim calcmode="lin" valueType="num">
                                      <p:cBhvr>
                                        <p:cTn id="33" dur="1000"/>
                                        <p:tgtEl>
                                          <p:spTgt spid="3">
                                            <p:txEl>
                                              <p:pRg st="0" end="0"/>
                                            </p:txEl>
                                          </p:spTgt>
                                        </p:tgtEl>
                                        <p:attrNameLst>
                                          <p:attrName>ppt_y</p:attrName>
                                        </p:attrNameLst>
                                      </p:cBhvr>
                                      <p:tavLst>
                                        <p:tav tm="0">
                                          <p:val>
                                            <p:strVal val="ppt_y"/>
                                          </p:val>
                                        </p:tav>
                                        <p:tav tm="100000">
                                          <p:val>
                                            <p:strVal val="ppt_y+.1"/>
                                          </p:val>
                                        </p:tav>
                                      </p:tavLst>
                                    </p:anim>
                                    <p:set>
                                      <p:cBhvr>
                                        <p:cTn id="34"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42" presetClass="exit" presetSubtype="0" fill="hold" grpId="1" nodeType="clickEffect">
                                  <p:stCondLst>
                                    <p:cond delay="0"/>
                                  </p:stCondLst>
                                  <p:childTnLst>
                                    <p:animEffect transition="out" filter="fade">
                                      <p:cBhvr>
                                        <p:cTn id="38" dur="1000"/>
                                        <p:tgtEl>
                                          <p:spTgt spid="3">
                                            <p:txEl>
                                              <p:pRg st="2" end="2"/>
                                            </p:txEl>
                                          </p:spTgt>
                                        </p:tgtEl>
                                      </p:cBhvr>
                                    </p:animEffect>
                                    <p:anim calcmode="lin" valueType="num">
                                      <p:cBhvr>
                                        <p:cTn id="39" dur="1000"/>
                                        <p:tgtEl>
                                          <p:spTgt spid="3">
                                            <p:txEl>
                                              <p:pRg st="2" end="2"/>
                                            </p:txEl>
                                          </p:spTgt>
                                        </p:tgtEl>
                                        <p:attrNameLst>
                                          <p:attrName>ppt_x</p:attrName>
                                        </p:attrNameLst>
                                      </p:cBhvr>
                                      <p:tavLst>
                                        <p:tav tm="0">
                                          <p:val>
                                            <p:strVal val="ppt_x"/>
                                          </p:val>
                                        </p:tav>
                                        <p:tav tm="100000">
                                          <p:val>
                                            <p:strVal val="ppt_x"/>
                                          </p:val>
                                        </p:tav>
                                      </p:tavLst>
                                    </p:anim>
                                    <p:anim calcmode="lin" valueType="num">
                                      <p:cBhvr>
                                        <p:cTn id="40" dur="1000"/>
                                        <p:tgtEl>
                                          <p:spTgt spid="3">
                                            <p:txEl>
                                              <p:pRg st="2" end="2"/>
                                            </p:txEl>
                                          </p:spTgt>
                                        </p:tgtEl>
                                        <p:attrNameLst>
                                          <p:attrName>ppt_y</p:attrName>
                                        </p:attrNameLst>
                                      </p:cBhvr>
                                      <p:tavLst>
                                        <p:tav tm="0">
                                          <p:val>
                                            <p:strVal val="ppt_y"/>
                                          </p:val>
                                        </p:tav>
                                        <p:tav tm="100000">
                                          <p:val>
                                            <p:strVal val="ppt_y+.1"/>
                                          </p:val>
                                        </p:tav>
                                      </p:tavLst>
                                    </p:anim>
                                    <p:set>
                                      <p:cBhvr>
                                        <p:cTn id="41" dur="1" fill="hold">
                                          <p:stCondLst>
                                            <p:cond delay="9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GT" dirty="0" smtClean="0"/>
              <a:t>Monitor </a:t>
            </a:r>
            <a:endParaRPr lang="es-GT" dirty="0"/>
          </a:p>
        </p:txBody>
      </p:sp>
      <p:sp>
        <p:nvSpPr>
          <p:cNvPr id="3" name="Marcador de contenido 2"/>
          <p:cNvSpPr>
            <a:spLocks noGrp="1"/>
          </p:cNvSpPr>
          <p:nvPr>
            <p:ph idx="1"/>
          </p:nvPr>
        </p:nvSpPr>
        <p:spPr/>
        <p:txBody>
          <a:bodyPr>
            <a:normAutofit/>
          </a:bodyPr>
          <a:lstStyle/>
          <a:p>
            <a:r>
              <a:rPr lang="es-ES" sz="2400" dirty="0" smtClean="0"/>
              <a:t>pantalla de una computadora o dispositivo electrónico que muestra información visual como texto, imágenes, videos y gráficos. Funciona como el principal dispositivo de salida para que los usuarios interactúen con la computadora, ya que convierte los datos digitales en imágenes que se pueden ver. En otras palabras, sin un monitor, no podrías ver lo que haces en tu PC. </a:t>
            </a:r>
          </a:p>
          <a:p>
            <a:endParaRPr lang="es-GT" sz="2400" dirty="0"/>
          </a:p>
        </p:txBody>
      </p:sp>
      <p:pic>
        <p:nvPicPr>
          <p:cNvPr id="4" name="Imagen 3"/>
          <p:cNvPicPr>
            <a:picLocks noChangeAspect="1"/>
          </p:cNvPicPr>
          <p:nvPr/>
        </p:nvPicPr>
        <p:blipFill>
          <a:blip r:embed="rId2"/>
          <a:stretch>
            <a:fillRect/>
          </a:stretch>
        </p:blipFill>
        <p:spPr>
          <a:xfrm>
            <a:off x="3851742" y="5111122"/>
            <a:ext cx="2847975" cy="1600200"/>
          </a:xfrm>
          <a:prstGeom prst="rect">
            <a:avLst/>
          </a:prstGeom>
        </p:spPr>
      </p:pic>
    </p:spTree>
    <p:extLst>
      <p:ext uri="{BB962C8B-B14F-4D97-AF65-F5344CB8AC3E}">
        <p14:creationId xmlns:p14="http://schemas.microsoft.com/office/powerpoint/2010/main" val="404250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path" presetSubtype="0" accel="50000" decel="50000" fill="hold" grpId="1" nodeType="clickEffect">
                                  <p:stCondLst>
                                    <p:cond delay="0"/>
                                  </p:stCondLst>
                                  <p:childTnLst>
                                    <p:animMotion origin="layout" path="M 0 0 L 0.067 0.04 C 0.081 0.049 0.102 0.054 0.124 0.054 C 0.149 0.054 0.169 0.049 0.183 0.04 L 0.25 0 E" pathEditMode="relative" ptsTypes="">
                                      <p:cBhvr>
                                        <p:cTn id="13" dur="2000" fill="hold"/>
                                        <p:tgtEl>
                                          <p:spTgt spid="2"/>
                                        </p:tgtEl>
                                        <p:attrNameLst>
                                          <p:attrName>ppt_x</p:attrName>
                                          <p:attrName>ppt_y</p:attrName>
                                        </p:attrNameLst>
                                      </p:cBhvr>
                                    </p:animMotion>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grpId="2" nodeType="clickEffect">
                                  <p:stCondLst>
                                    <p:cond delay="0"/>
                                  </p:stCondLst>
                                  <p:childTnLst>
                                    <p:anim calcmode="lin" valueType="num">
                                      <p:cBhvr additive="base">
                                        <p:cTn id="17" dur="500"/>
                                        <p:tgtEl>
                                          <p:spTgt spid="2"/>
                                        </p:tgtEl>
                                        <p:attrNameLst>
                                          <p:attrName>ppt_x</p:attrName>
                                        </p:attrNameLst>
                                      </p:cBhvr>
                                      <p:tavLst>
                                        <p:tav tm="0">
                                          <p:val>
                                            <p:strVal val="ppt_x"/>
                                          </p:val>
                                        </p:tav>
                                        <p:tav tm="100000">
                                          <p:val>
                                            <p:strVal val="ppt_x"/>
                                          </p:val>
                                        </p:tav>
                                      </p:tavLst>
                                    </p:anim>
                                    <p:anim calcmode="lin" valueType="num">
                                      <p:cBhvr additive="base">
                                        <p:cTn id="18" dur="500"/>
                                        <p:tgtEl>
                                          <p:spTgt spid="2"/>
                                        </p:tgtEl>
                                        <p:attrNameLst>
                                          <p:attrName>ppt_y</p:attrName>
                                        </p:attrNameLst>
                                      </p:cBhvr>
                                      <p:tavLst>
                                        <p:tav tm="0">
                                          <p:val>
                                            <p:strVal val="ppt_y"/>
                                          </p:val>
                                        </p:tav>
                                        <p:tav tm="100000">
                                          <p:val>
                                            <p:strVal val="1+ppt_h/2"/>
                                          </p:val>
                                        </p:tav>
                                      </p:tavLst>
                                    </p:anim>
                                    <p:set>
                                      <p:cBhvr>
                                        <p:cTn id="19" dur="1" fill="hold">
                                          <p:stCondLst>
                                            <p:cond delay="499"/>
                                          </p:stCondLst>
                                        </p:cTn>
                                        <p:tgtEl>
                                          <p:spTgt spid="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additive="base">
                                        <p:cTn id="2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xit" presetSubtype="4" fill="hold" grpId="1" nodeType="clickEffect">
                                  <p:stCondLst>
                                    <p:cond delay="0"/>
                                  </p:stCondLst>
                                  <p:childTnLst>
                                    <p:anim calcmode="lin" valueType="num">
                                      <p:cBhvr additive="base">
                                        <p:cTn id="29"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0" dur="500"/>
                                        <p:tgtEl>
                                          <p:spTgt spid="3">
                                            <p:txEl>
                                              <p:pRg st="0" end="0"/>
                                            </p:txEl>
                                          </p:spTgt>
                                        </p:tgtEl>
                                        <p:attrNameLst>
                                          <p:attrName>ppt_y</p:attrName>
                                        </p:attrNameLst>
                                      </p:cBhvr>
                                      <p:tavLst>
                                        <p:tav tm="0">
                                          <p:val>
                                            <p:strVal val="ppt_y"/>
                                          </p:val>
                                        </p:tav>
                                        <p:tav tm="100000">
                                          <p:val>
                                            <p:strVal val="1+ppt_h/2"/>
                                          </p:val>
                                        </p:tav>
                                      </p:tavLst>
                                    </p:anim>
                                    <p:set>
                                      <p:cBhvr>
                                        <p:cTn id="31"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circle(in)">
                                      <p:cBhvr>
                                        <p:cTn id="36" dur="20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xit" presetSubtype="0" fill="hold" nodeType="clickEffect">
                                  <p:stCondLst>
                                    <p:cond delay="0"/>
                                  </p:stCondLst>
                                  <p:childTnLst>
                                    <p:anim calcmode="lin" valueType="num">
                                      <p:cBhvr>
                                        <p:cTn id="40" dur="1000"/>
                                        <p:tgtEl>
                                          <p:spTgt spid="4"/>
                                        </p:tgtEl>
                                        <p:attrNameLst>
                                          <p:attrName>ppt_w</p:attrName>
                                        </p:attrNameLst>
                                      </p:cBhvr>
                                      <p:tavLst>
                                        <p:tav tm="0">
                                          <p:val>
                                            <p:strVal val="ppt_w"/>
                                          </p:val>
                                        </p:tav>
                                        <p:tav tm="100000">
                                          <p:val>
                                            <p:fltVal val="0"/>
                                          </p:val>
                                        </p:tav>
                                      </p:tavLst>
                                    </p:anim>
                                    <p:anim calcmode="lin" valueType="num">
                                      <p:cBhvr>
                                        <p:cTn id="41" dur="1000"/>
                                        <p:tgtEl>
                                          <p:spTgt spid="4"/>
                                        </p:tgtEl>
                                        <p:attrNameLst>
                                          <p:attrName>ppt_h</p:attrName>
                                        </p:attrNameLst>
                                      </p:cBhvr>
                                      <p:tavLst>
                                        <p:tav tm="0">
                                          <p:val>
                                            <p:strVal val="ppt_h"/>
                                          </p:val>
                                        </p:tav>
                                        <p:tav tm="100000">
                                          <p:val>
                                            <p:fltVal val="0"/>
                                          </p:val>
                                        </p:tav>
                                      </p:tavLst>
                                    </p:anim>
                                    <p:anim calcmode="lin" valueType="num">
                                      <p:cBhvr>
                                        <p:cTn id="42" dur="1000"/>
                                        <p:tgtEl>
                                          <p:spTgt spid="4"/>
                                        </p:tgtEl>
                                        <p:attrNameLst>
                                          <p:attrName>style.rotation</p:attrName>
                                        </p:attrNameLst>
                                      </p:cBhvr>
                                      <p:tavLst>
                                        <p:tav tm="0">
                                          <p:val>
                                            <p:fltVal val="0"/>
                                          </p:val>
                                        </p:tav>
                                        <p:tav tm="100000">
                                          <p:val>
                                            <p:fltVal val="90"/>
                                          </p:val>
                                        </p:tav>
                                      </p:tavLst>
                                    </p:anim>
                                    <p:animEffect transition="out" filter="fade">
                                      <p:cBhvr>
                                        <p:cTn id="43" dur="1000"/>
                                        <p:tgtEl>
                                          <p:spTgt spid="4"/>
                                        </p:tgtEl>
                                      </p:cBhvr>
                                    </p:animEffect>
                                    <p:set>
                                      <p:cBhvr>
                                        <p:cTn id="44"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 grpId="0" build="p"/>
      <p:bldP spid="3" grpI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GT" dirty="0" smtClean="0"/>
              <a:t>Bocina </a:t>
            </a:r>
            <a:endParaRPr lang="es-GT" dirty="0"/>
          </a:p>
        </p:txBody>
      </p:sp>
      <p:sp>
        <p:nvSpPr>
          <p:cNvPr id="3" name="Marcador de contenido 2"/>
          <p:cNvSpPr>
            <a:spLocks noGrp="1"/>
          </p:cNvSpPr>
          <p:nvPr>
            <p:ph idx="1"/>
          </p:nvPr>
        </p:nvSpPr>
        <p:spPr/>
        <p:txBody>
          <a:bodyPr/>
          <a:lstStyle/>
          <a:p>
            <a:r>
              <a:rPr lang="es-ES" sz="2400" dirty="0" smtClean="0"/>
              <a:t>dispositivo para emitir sonido o un instrumento para amplificarlo. En el contexto de los vehículos, es la corneta o claxon que sirve como señal de advertencia. En el audio, es el altavoz o parlante que reproduce sonido a partir de una señal eléctrica. También puede ser un antiguo instrumento de viento o un cono cónico para amplificar la voz. </a:t>
            </a:r>
          </a:p>
          <a:p>
            <a:endParaRPr lang="es-GT" dirty="0"/>
          </a:p>
        </p:txBody>
      </p:sp>
      <p:pic>
        <p:nvPicPr>
          <p:cNvPr id="4" name="Imagen 3"/>
          <p:cNvPicPr>
            <a:picLocks noChangeAspect="1"/>
          </p:cNvPicPr>
          <p:nvPr/>
        </p:nvPicPr>
        <p:blipFill>
          <a:blip r:embed="rId2"/>
          <a:stretch>
            <a:fillRect/>
          </a:stretch>
        </p:blipFill>
        <p:spPr>
          <a:xfrm>
            <a:off x="4259019" y="5034922"/>
            <a:ext cx="2609850" cy="1752600"/>
          </a:xfrm>
          <a:prstGeom prst="rect">
            <a:avLst/>
          </a:prstGeom>
        </p:spPr>
      </p:pic>
    </p:spTree>
    <p:extLst>
      <p:ext uri="{BB962C8B-B14F-4D97-AF65-F5344CB8AC3E}">
        <p14:creationId xmlns:p14="http://schemas.microsoft.com/office/powerpoint/2010/main" val="2513572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path" presetSubtype="0" accel="50000" decel="50000" fill="hold" grpId="1" nodeType="clickEffect">
                                  <p:stCondLst>
                                    <p:cond delay="0"/>
                                  </p:stCondLst>
                                  <p:childTnLst>
                                    <p:animMotion origin="layout" path="M 0 0 L 0.067 0.04 C 0.081 0.049 0.102 0.054 0.124 0.054 C 0.149 0.054 0.169 0.049 0.183 0.04 L 0.25 0 E" pathEditMode="relative" ptsTypes="">
                                      <p:cBhvr>
                                        <p:cTn id="12" dur="2000" fill="hold"/>
                                        <p:tgtEl>
                                          <p:spTgt spid="2"/>
                                        </p:tgtEl>
                                        <p:attrNameLst>
                                          <p:attrName>ppt_x</p:attrName>
                                          <p:attrName>ppt_y</p:attrName>
                                        </p:attrNameLst>
                                      </p:cBhvr>
                                    </p:animMotion>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2" nodeType="clickEffect">
                                  <p:stCondLst>
                                    <p:cond delay="0"/>
                                  </p:stCondLst>
                                  <p:childTnLst>
                                    <p:anim calcmode="lin" valueType="num">
                                      <p:cBhvr additive="base">
                                        <p:cTn id="16" dur="500"/>
                                        <p:tgtEl>
                                          <p:spTgt spid="2"/>
                                        </p:tgtEl>
                                        <p:attrNameLst>
                                          <p:attrName>ppt_x</p:attrName>
                                        </p:attrNameLst>
                                      </p:cBhvr>
                                      <p:tavLst>
                                        <p:tav tm="0">
                                          <p:val>
                                            <p:strVal val="ppt_x"/>
                                          </p:val>
                                        </p:tav>
                                        <p:tav tm="100000">
                                          <p:val>
                                            <p:strVal val="ppt_x"/>
                                          </p:val>
                                        </p:tav>
                                      </p:tavLst>
                                    </p:anim>
                                    <p:anim calcmode="lin" valueType="num">
                                      <p:cBhvr additive="base">
                                        <p:cTn id="17" dur="500"/>
                                        <p:tgtEl>
                                          <p:spTgt spid="2"/>
                                        </p:tgtEl>
                                        <p:attrNameLst>
                                          <p:attrName>ppt_y</p:attrName>
                                        </p:attrNameLst>
                                      </p:cBhvr>
                                      <p:tavLst>
                                        <p:tav tm="0">
                                          <p:val>
                                            <p:strVal val="ppt_y"/>
                                          </p:val>
                                        </p:tav>
                                        <p:tav tm="100000">
                                          <p:val>
                                            <p:strVal val="1+ppt_h/2"/>
                                          </p:val>
                                        </p:tav>
                                      </p:tavLst>
                                    </p:anim>
                                    <p:set>
                                      <p:cBhvr>
                                        <p:cTn id="18" dur="1" fill="hold">
                                          <p:stCondLst>
                                            <p:cond delay="499"/>
                                          </p:stCondLst>
                                        </p:cTn>
                                        <p:tgtEl>
                                          <p:spTgt spid="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6" presetClass="emph" presetSubtype="0" fill="hold" nodeType="clickEffect">
                                  <p:stCondLst>
                                    <p:cond delay="0"/>
                                  </p:stCondLst>
                                  <p:childTnLst>
                                    <p:animEffect transition="out" filter="fade">
                                      <p:cBhvr>
                                        <p:cTn id="22" dur="500" tmFilter="0, 0; .2, .5; .8, .5; 1, 0"/>
                                        <p:tgtEl>
                                          <p:spTgt spid="3">
                                            <p:txEl>
                                              <p:pRg st="0" end="0"/>
                                            </p:txEl>
                                          </p:spTgt>
                                        </p:tgtEl>
                                      </p:cBhvr>
                                    </p:animEffect>
                                    <p:animScale>
                                      <p:cBhvr>
                                        <p:cTn id="23" dur="250" autoRev="1" fill="hold"/>
                                        <p:tgtEl>
                                          <p:spTgt spid="3">
                                            <p:txEl>
                                              <p:pRg st="0" end="0"/>
                                            </p:txEl>
                                          </p:spTgt>
                                        </p:tgtEl>
                                      </p:cBhvr>
                                      <p:by x="105000" y="105000"/>
                                    </p:animScale>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randombar(horizontal)">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nodeType="clickEffect">
                                  <p:stCondLst>
                                    <p:cond delay="0"/>
                                  </p:stCondLst>
                                  <p:childTnLst>
                                    <p:anim calcmode="lin" valueType="num">
                                      <p:cBhvr additive="base">
                                        <p:cTn id="32" dur="500"/>
                                        <p:tgtEl>
                                          <p:spTgt spid="4"/>
                                        </p:tgtEl>
                                        <p:attrNameLst>
                                          <p:attrName>ppt_x</p:attrName>
                                        </p:attrNameLst>
                                      </p:cBhvr>
                                      <p:tavLst>
                                        <p:tav tm="0">
                                          <p:val>
                                            <p:strVal val="ppt_x"/>
                                          </p:val>
                                        </p:tav>
                                        <p:tav tm="100000">
                                          <p:val>
                                            <p:strVal val="ppt_x"/>
                                          </p:val>
                                        </p:tav>
                                      </p:tavLst>
                                    </p:anim>
                                    <p:anim calcmode="lin" valueType="num">
                                      <p:cBhvr additive="base">
                                        <p:cTn id="33" dur="500"/>
                                        <p:tgtEl>
                                          <p:spTgt spid="4"/>
                                        </p:tgtEl>
                                        <p:attrNameLst>
                                          <p:attrName>ppt_y</p:attrName>
                                        </p:attrNameLst>
                                      </p:cBhvr>
                                      <p:tavLst>
                                        <p:tav tm="0">
                                          <p:val>
                                            <p:strVal val="ppt_y"/>
                                          </p:val>
                                        </p:tav>
                                        <p:tav tm="100000">
                                          <p:val>
                                            <p:strVal val="1+ppt_h/2"/>
                                          </p:val>
                                        </p:tav>
                                      </p:tavLst>
                                    </p:anim>
                                    <p:set>
                                      <p:cBhvr>
                                        <p:cTn id="34"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GT" dirty="0" smtClean="0"/>
              <a:t>Teclado </a:t>
            </a:r>
            <a:endParaRPr lang="es-GT" dirty="0"/>
          </a:p>
        </p:txBody>
      </p:sp>
      <p:sp>
        <p:nvSpPr>
          <p:cNvPr id="3" name="Marcador de contenido 2"/>
          <p:cNvSpPr>
            <a:spLocks noGrp="1"/>
          </p:cNvSpPr>
          <p:nvPr>
            <p:ph idx="1"/>
          </p:nvPr>
        </p:nvSpPr>
        <p:spPr/>
        <p:txBody>
          <a:bodyPr/>
          <a:lstStyle/>
          <a:p>
            <a:r>
              <a:rPr lang="es-ES" dirty="0" smtClean="0"/>
              <a:t>dispositivo de entrada que permite introducir texto y comandos en un ordenador u otro aparato electrónico. Se compone de un conjunto de teclas dispuestas en un diseño específico (como el QWERTY) que, al ser presionadas, envían información a la computadora. </a:t>
            </a:r>
          </a:p>
          <a:p>
            <a:endParaRPr lang="es-GT" dirty="0"/>
          </a:p>
        </p:txBody>
      </p:sp>
      <p:pic>
        <p:nvPicPr>
          <p:cNvPr id="4" name="Imagen 3"/>
          <p:cNvPicPr>
            <a:picLocks noChangeAspect="1"/>
          </p:cNvPicPr>
          <p:nvPr/>
        </p:nvPicPr>
        <p:blipFill>
          <a:blip r:embed="rId2"/>
          <a:stretch>
            <a:fillRect/>
          </a:stretch>
        </p:blipFill>
        <p:spPr>
          <a:xfrm>
            <a:off x="4172398" y="4091940"/>
            <a:ext cx="2857500" cy="1600200"/>
          </a:xfrm>
          <a:prstGeom prst="rect">
            <a:avLst/>
          </a:prstGeom>
        </p:spPr>
      </p:pic>
    </p:spTree>
    <p:extLst>
      <p:ext uri="{BB962C8B-B14F-4D97-AF65-F5344CB8AC3E}">
        <p14:creationId xmlns:p14="http://schemas.microsoft.com/office/powerpoint/2010/main" val="366821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path" presetSubtype="0" accel="50000" decel="50000" fill="hold" grpId="1" nodeType="clickEffect">
                                  <p:stCondLst>
                                    <p:cond delay="0"/>
                                  </p:stCondLst>
                                  <p:childTnLst>
                                    <p:animMotion origin="layout" path="M 0 0 L 0.067 0.04 C 0.081 0.049 0.102 0.054 0.124 0.054 C 0.149 0.054 0.169 0.049 0.183 0.04 L 0.25 0 E" pathEditMode="relative" ptsTypes="">
                                      <p:cBhvr>
                                        <p:cTn id="12" dur="2000" fill="hold"/>
                                        <p:tgtEl>
                                          <p:spTgt spid="2"/>
                                        </p:tgtEl>
                                        <p:attrNameLst>
                                          <p:attrName>ppt_x</p:attrName>
                                          <p:attrName>ppt_y</p:attrName>
                                        </p:attrNameLst>
                                      </p:cBhvr>
                                    </p:animMotion>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2" nodeType="clickEffect">
                                  <p:stCondLst>
                                    <p:cond delay="0"/>
                                  </p:stCondLst>
                                  <p:childTnLst>
                                    <p:anim calcmode="lin" valueType="num">
                                      <p:cBhvr additive="base">
                                        <p:cTn id="16" dur="500"/>
                                        <p:tgtEl>
                                          <p:spTgt spid="2"/>
                                        </p:tgtEl>
                                        <p:attrNameLst>
                                          <p:attrName>ppt_x</p:attrName>
                                        </p:attrNameLst>
                                      </p:cBhvr>
                                      <p:tavLst>
                                        <p:tav tm="0">
                                          <p:val>
                                            <p:strVal val="ppt_x"/>
                                          </p:val>
                                        </p:tav>
                                        <p:tav tm="100000">
                                          <p:val>
                                            <p:strVal val="ppt_x"/>
                                          </p:val>
                                        </p:tav>
                                      </p:tavLst>
                                    </p:anim>
                                    <p:anim calcmode="lin" valueType="num">
                                      <p:cBhvr additive="base">
                                        <p:cTn id="17" dur="500"/>
                                        <p:tgtEl>
                                          <p:spTgt spid="2"/>
                                        </p:tgtEl>
                                        <p:attrNameLst>
                                          <p:attrName>ppt_y</p:attrName>
                                        </p:attrNameLst>
                                      </p:cBhvr>
                                      <p:tavLst>
                                        <p:tav tm="0">
                                          <p:val>
                                            <p:strVal val="ppt_y"/>
                                          </p:val>
                                        </p:tav>
                                        <p:tav tm="100000">
                                          <p:val>
                                            <p:strVal val="1+ppt_h/2"/>
                                          </p:val>
                                        </p:tav>
                                      </p:tavLst>
                                    </p:anim>
                                    <p:set>
                                      <p:cBhvr>
                                        <p:cTn id="18" dur="1" fill="hold">
                                          <p:stCondLst>
                                            <p:cond delay="499"/>
                                          </p:stCondLst>
                                        </p:cTn>
                                        <p:tgtEl>
                                          <p:spTgt spid="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2" presetClass="emph" presetSubtype="0" fill="hold" grpId="0" nodeType="clickEffect">
                                  <p:stCondLst>
                                    <p:cond delay="0"/>
                                  </p:stCondLst>
                                  <p:childTnLst>
                                    <p:animRot by="120000">
                                      <p:cBhvr>
                                        <p:cTn id="22" dur="100" fill="hold">
                                          <p:stCondLst>
                                            <p:cond delay="0"/>
                                          </p:stCondLst>
                                        </p:cTn>
                                        <p:tgtEl>
                                          <p:spTgt spid="3">
                                            <p:txEl>
                                              <p:pRg st="0" end="0"/>
                                            </p:txEl>
                                          </p:spTgt>
                                        </p:tgtEl>
                                        <p:attrNameLst>
                                          <p:attrName>r</p:attrName>
                                        </p:attrNameLst>
                                      </p:cBhvr>
                                    </p:animRot>
                                    <p:animRot by="-240000">
                                      <p:cBhvr>
                                        <p:cTn id="23" dur="200" fill="hold">
                                          <p:stCondLst>
                                            <p:cond delay="200"/>
                                          </p:stCondLst>
                                        </p:cTn>
                                        <p:tgtEl>
                                          <p:spTgt spid="3">
                                            <p:txEl>
                                              <p:pRg st="0" end="0"/>
                                            </p:txEl>
                                          </p:spTgt>
                                        </p:tgtEl>
                                        <p:attrNameLst>
                                          <p:attrName>r</p:attrName>
                                        </p:attrNameLst>
                                      </p:cBhvr>
                                    </p:animRot>
                                    <p:animRot by="240000">
                                      <p:cBhvr>
                                        <p:cTn id="24" dur="200" fill="hold">
                                          <p:stCondLst>
                                            <p:cond delay="400"/>
                                          </p:stCondLst>
                                        </p:cTn>
                                        <p:tgtEl>
                                          <p:spTgt spid="3">
                                            <p:txEl>
                                              <p:pRg st="0" end="0"/>
                                            </p:txEl>
                                          </p:spTgt>
                                        </p:tgtEl>
                                        <p:attrNameLst>
                                          <p:attrName>r</p:attrName>
                                        </p:attrNameLst>
                                      </p:cBhvr>
                                    </p:animRot>
                                    <p:animRot by="-240000">
                                      <p:cBhvr>
                                        <p:cTn id="25" dur="200" fill="hold">
                                          <p:stCondLst>
                                            <p:cond delay="600"/>
                                          </p:stCondLst>
                                        </p:cTn>
                                        <p:tgtEl>
                                          <p:spTgt spid="3">
                                            <p:txEl>
                                              <p:pRg st="0" end="0"/>
                                            </p:txEl>
                                          </p:spTgt>
                                        </p:tgtEl>
                                        <p:attrNameLst>
                                          <p:attrName>r</p:attrName>
                                        </p:attrNameLst>
                                      </p:cBhvr>
                                    </p:animRot>
                                    <p:animRot by="120000">
                                      <p:cBhvr>
                                        <p:cTn id="26" dur="200" fill="hold">
                                          <p:stCondLst>
                                            <p:cond delay="800"/>
                                          </p:stCondLst>
                                        </p:cTn>
                                        <p:tgtEl>
                                          <p:spTgt spid="3">
                                            <p:txEl>
                                              <p:pRg st="0" end="0"/>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xit" presetSubtype="4" fill="hold" nodeType="clickEffect">
                                  <p:stCondLst>
                                    <p:cond delay="0"/>
                                  </p:stCondLst>
                                  <p:childTnLst>
                                    <p:anim calcmode="lin" valueType="num">
                                      <p:cBhvr additive="base">
                                        <p:cTn id="37" dur="500"/>
                                        <p:tgtEl>
                                          <p:spTgt spid="4"/>
                                        </p:tgtEl>
                                        <p:attrNameLst>
                                          <p:attrName>ppt_x</p:attrName>
                                        </p:attrNameLst>
                                      </p:cBhvr>
                                      <p:tavLst>
                                        <p:tav tm="0">
                                          <p:val>
                                            <p:strVal val="ppt_x"/>
                                          </p:val>
                                        </p:tav>
                                        <p:tav tm="100000">
                                          <p:val>
                                            <p:strVal val="ppt_x"/>
                                          </p:val>
                                        </p:tav>
                                      </p:tavLst>
                                    </p:anim>
                                    <p:anim calcmode="lin" valueType="num">
                                      <p:cBhvr additive="base">
                                        <p:cTn id="38" dur="500"/>
                                        <p:tgtEl>
                                          <p:spTgt spid="4"/>
                                        </p:tgtEl>
                                        <p:attrNameLst>
                                          <p:attrName>ppt_y</p:attrName>
                                        </p:attrNameLst>
                                      </p:cBhvr>
                                      <p:tavLst>
                                        <p:tav tm="0">
                                          <p:val>
                                            <p:strVal val="ppt_y"/>
                                          </p:val>
                                        </p:tav>
                                        <p:tav tm="100000">
                                          <p:val>
                                            <p:strVal val="1+ppt_h/2"/>
                                          </p:val>
                                        </p:tav>
                                      </p:tavLst>
                                    </p:anim>
                                    <p:set>
                                      <p:cBhvr>
                                        <p:cTn id="39"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GT" dirty="0" smtClean="0"/>
              <a:t>Ratón (</a:t>
            </a:r>
            <a:r>
              <a:rPr lang="es-GT" dirty="0" err="1" smtClean="0"/>
              <a:t>mause</a:t>
            </a:r>
            <a:r>
              <a:rPr lang="es-GT" dirty="0" smtClean="0"/>
              <a:t>)</a:t>
            </a:r>
            <a:endParaRPr lang="es-GT" dirty="0"/>
          </a:p>
        </p:txBody>
      </p:sp>
      <p:sp>
        <p:nvSpPr>
          <p:cNvPr id="3" name="Marcador de contenido 2"/>
          <p:cNvSpPr>
            <a:spLocks noGrp="1"/>
          </p:cNvSpPr>
          <p:nvPr>
            <p:ph idx="1"/>
          </p:nvPr>
        </p:nvSpPr>
        <p:spPr/>
        <p:txBody>
          <a:bodyPr/>
          <a:lstStyle/>
          <a:p>
            <a:r>
              <a:rPr lang="es-ES" sz="2400" dirty="0" smtClean="0"/>
              <a:t>dispositivo de entrada de computadora que permite controlar el puntero o cursor en la pantalla para interactuar con los elementos gráficos. Funciona detectando el movimiento sobre una superficie y traduciendo esa acción en el movimiento del cursor en el monitor, además de incluir botones para hacer clic y una rueda de desplazamiento para moverse por documentos. </a:t>
            </a:r>
          </a:p>
          <a:p>
            <a:endParaRPr lang="es-GT" dirty="0"/>
          </a:p>
        </p:txBody>
      </p:sp>
      <p:pic>
        <p:nvPicPr>
          <p:cNvPr id="4" name="Imagen 3"/>
          <p:cNvPicPr>
            <a:picLocks noChangeAspect="1"/>
          </p:cNvPicPr>
          <p:nvPr/>
        </p:nvPicPr>
        <p:blipFill>
          <a:blip r:embed="rId2"/>
          <a:stretch>
            <a:fillRect/>
          </a:stretch>
        </p:blipFill>
        <p:spPr>
          <a:xfrm>
            <a:off x="4760912" y="5342897"/>
            <a:ext cx="2286000" cy="2000250"/>
          </a:xfrm>
          <a:prstGeom prst="rect">
            <a:avLst/>
          </a:prstGeom>
        </p:spPr>
      </p:pic>
    </p:spTree>
    <p:extLst>
      <p:ext uri="{BB962C8B-B14F-4D97-AF65-F5344CB8AC3E}">
        <p14:creationId xmlns:p14="http://schemas.microsoft.com/office/powerpoint/2010/main" val="2336697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7" presetClass="path" presetSubtype="0" accel="50000" decel="50000" fill="hold" grpId="1" nodeType="clickEffect">
                                  <p:stCondLst>
                                    <p:cond delay="0"/>
                                  </p:stCondLst>
                                  <p:childTnLst>
                                    <p:animMotion origin="layout" path="M 0 0 L 0.067 0.04 C 0.081 0.049 0.102 0.054 0.124 0.054 C 0.149 0.054 0.169 0.049 0.183 0.04 L 0.25 0 E" pathEditMode="relative" ptsTypes="">
                                      <p:cBhvr>
                                        <p:cTn id="24" dur="2000" fill="hold"/>
                                        <p:tgtEl>
                                          <p:spTgt spid="2"/>
                                        </p:tgtEl>
                                        <p:attrNameLst>
                                          <p:attrName>ppt_x</p:attrName>
                                          <p:attrName>ppt_y</p:attrName>
                                        </p:attrNameLst>
                                      </p:cBhvr>
                                    </p:animMotion>
                                  </p:childTnLst>
                                </p:cTn>
                              </p:par>
                            </p:childTnLst>
                          </p:cTn>
                        </p:par>
                      </p:childTnLst>
                    </p:cTn>
                  </p:par>
                  <p:par>
                    <p:cTn id="25" fill="hold">
                      <p:stCondLst>
                        <p:cond delay="indefinite"/>
                      </p:stCondLst>
                      <p:childTnLst>
                        <p:par>
                          <p:cTn id="26" fill="hold">
                            <p:stCondLst>
                              <p:cond delay="0"/>
                            </p:stCondLst>
                            <p:childTnLst>
                              <p:par>
                                <p:cTn id="27" presetID="6" presetClass="exit" presetSubtype="32" fill="hold" grpId="2" nodeType="clickEffect">
                                  <p:stCondLst>
                                    <p:cond delay="0"/>
                                  </p:stCondLst>
                                  <p:childTnLst>
                                    <p:animEffect transition="out" filter="circle(out)">
                                      <p:cBhvr>
                                        <p:cTn id="28" dur="2000"/>
                                        <p:tgtEl>
                                          <p:spTgt spid="2"/>
                                        </p:tgtEl>
                                      </p:cBhvr>
                                    </p:animEffect>
                                    <p:set>
                                      <p:cBhvr>
                                        <p:cTn id="29" dur="1" fill="hold">
                                          <p:stCondLst>
                                            <p:cond delay="1999"/>
                                          </p:stCondLst>
                                        </p:cTn>
                                        <p:tgtEl>
                                          <p:spTgt spid="2"/>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mph" presetSubtype="0" fill="hold" grpId="0" nodeType="clickEffect">
                                  <p:stCondLst>
                                    <p:cond delay="0"/>
                                  </p:stCondLst>
                                  <p:childTnLst>
                                    <p:anim calcmode="discrete" valueType="str">
                                      <p:cBhvr override="childStyle">
                                        <p:cTn id="33" dur="2000" fill="hold"/>
                                        <p:tgtEl>
                                          <p:spTgt spid="3">
                                            <p:txEl>
                                              <p:pRg st="0" end="0"/>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GT" dirty="0" smtClean="0"/>
              <a:t>Cámara </a:t>
            </a:r>
            <a:endParaRPr lang="es-GT" dirty="0"/>
          </a:p>
        </p:txBody>
      </p:sp>
      <p:sp>
        <p:nvSpPr>
          <p:cNvPr id="3" name="Marcador de contenido 2"/>
          <p:cNvSpPr>
            <a:spLocks noGrp="1"/>
          </p:cNvSpPr>
          <p:nvPr>
            <p:ph idx="1"/>
          </p:nvPr>
        </p:nvSpPr>
        <p:spPr/>
        <p:txBody>
          <a:bodyPr>
            <a:normAutofit/>
          </a:bodyPr>
          <a:lstStyle/>
          <a:p>
            <a:r>
              <a:rPr lang="es-ES" sz="2400" dirty="0" smtClean="0"/>
              <a:t>es un dispositivo digital que captura imágenes y video y los transmite a través de Internet. Se utiliza comúnmente para videoconferencias, transmisiones en vivo y grabación de videos. Estas cámaras pueden ser </a:t>
            </a:r>
            <a:r>
              <a:rPr lang="es-ES" sz="2400" b="1" dirty="0" smtClean="0"/>
              <a:t>externas</a:t>
            </a:r>
            <a:r>
              <a:rPr lang="es-ES" sz="2400" dirty="0" smtClean="0"/>
              <a:t>, conectadas a través de un cable (como USB), o </a:t>
            </a:r>
            <a:r>
              <a:rPr lang="es-ES" sz="2400" b="1" dirty="0" smtClean="0"/>
              <a:t>integradas</a:t>
            </a:r>
            <a:r>
              <a:rPr lang="es-ES" sz="2400" dirty="0" smtClean="0"/>
              <a:t> en el equipo, como en muchos portátiles y computadoras todo en </a:t>
            </a:r>
            <a:endParaRPr lang="es-GT" sz="2400" dirty="0"/>
          </a:p>
        </p:txBody>
      </p:sp>
      <p:pic>
        <p:nvPicPr>
          <p:cNvPr id="4" name="Imagen 3"/>
          <p:cNvPicPr>
            <a:picLocks noChangeAspect="1"/>
          </p:cNvPicPr>
          <p:nvPr/>
        </p:nvPicPr>
        <p:blipFill>
          <a:blip r:embed="rId2"/>
          <a:stretch>
            <a:fillRect/>
          </a:stretch>
        </p:blipFill>
        <p:spPr>
          <a:xfrm>
            <a:off x="4535917" y="5257800"/>
            <a:ext cx="2857500" cy="1600200"/>
          </a:xfrm>
          <a:prstGeom prst="rect">
            <a:avLst/>
          </a:prstGeom>
        </p:spPr>
      </p:pic>
    </p:spTree>
    <p:extLst>
      <p:ext uri="{BB962C8B-B14F-4D97-AF65-F5344CB8AC3E}">
        <p14:creationId xmlns:p14="http://schemas.microsoft.com/office/powerpoint/2010/main" val="3134302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7" presetClass="path" presetSubtype="0" accel="50000" decel="50000" fill="hold" grpId="1" nodeType="clickEffect">
                                  <p:stCondLst>
                                    <p:cond delay="0"/>
                                  </p:stCondLst>
                                  <p:childTnLst>
                                    <p:animMotion origin="layout" path="M 0 0 L 0.067 0.04 C 0.081 0.049 0.102 0.054 0.124 0.054 C 0.149 0.054 0.169 0.049 0.183 0.04 L 0.25 0 E" pathEditMode="relative" ptsTypes="">
                                      <p:cBhvr>
                                        <p:cTn id="11" dur="2000" fill="hold"/>
                                        <p:tgtEl>
                                          <p:spTgt spid="2"/>
                                        </p:tgtEl>
                                        <p:attrNameLst>
                                          <p:attrName>ppt_x</p:attrName>
                                          <p:attrName>ppt_y</p:attrName>
                                        </p:attrNameLst>
                                      </p:cBhvr>
                                    </p:animMotion>
                                  </p:childTnLst>
                                </p:cTn>
                              </p:par>
                            </p:childTnLst>
                          </p:cTn>
                        </p:par>
                      </p:childTnLst>
                    </p:cTn>
                  </p:par>
                  <p:par>
                    <p:cTn id="12" fill="hold">
                      <p:stCondLst>
                        <p:cond delay="indefinite"/>
                      </p:stCondLst>
                      <p:childTnLst>
                        <p:par>
                          <p:cTn id="13" fill="hold">
                            <p:stCondLst>
                              <p:cond delay="0"/>
                            </p:stCondLst>
                            <p:childTnLst>
                              <p:par>
                                <p:cTn id="14" presetID="8" presetClass="emph" presetSubtype="0" fill="hold" grpId="0" nodeType="clickEffect">
                                  <p:stCondLst>
                                    <p:cond delay="0"/>
                                  </p:stCondLst>
                                  <p:childTnLst>
                                    <p:animRot by="21600000">
                                      <p:cBhvr>
                                        <p:cTn id="15" dur="2000" fill="hold"/>
                                        <p:tgtEl>
                                          <p:spTgt spid="3">
                                            <p:txEl>
                                              <p:pRg st="0" end="0"/>
                                            </p:txEl>
                                          </p:spTgt>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xit" presetSubtype="0" fill="hold" nodeType="clickEffect">
                                  <p:stCondLst>
                                    <p:cond delay="0"/>
                                  </p:stCondLst>
                                  <p:childTnLst>
                                    <p:animEffect transition="out" filter="fade">
                                      <p:cBhvr>
                                        <p:cTn id="25" dur="1000"/>
                                        <p:tgtEl>
                                          <p:spTgt spid="4"/>
                                        </p:tgtEl>
                                      </p:cBhvr>
                                    </p:animEffect>
                                    <p:anim calcmode="lin" valueType="num">
                                      <p:cBhvr>
                                        <p:cTn id="26" dur="1000"/>
                                        <p:tgtEl>
                                          <p:spTgt spid="4"/>
                                        </p:tgtEl>
                                        <p:attrNameLst>
                                          <p:attrName>ppt_x</p:attrName>
                                        </p:attrNameLst>
                                      </p:cBhvr>
                                      <p:tavLst>
                                        <p:tav tm="0">
                                          <p:val>
                                            <p:strVal val="ppt_x"/>
                                          </p:val>
                                        </p:tav>
                                        <p:tav tm="100000">
                                          <p:val>
                                            <p:strVal val="ppt_x"/>
                                          </p:val>
                                        </p:tav>
                                      </p:tavLst>
                                    </p:anim>
                                    <p:anim calcmode="lin" valueType="num">
                                      <p:cBhvr>
                                        <p:cTn id="27" dur="1000"/>
                                        <p:tgtEl>
                                          <p:spTgt spid="4"/>
                                        </p:tgtEl>
                                        <p:attrNameLst>
                                          <p:attrName>ppt_y</p:attrName>
                                        </p:attrNameLst>
                                      </p:cBhvr>
                                      <p:tavLst>
                                        <p:tav tm="0">
                                          <p:val>
                                            <p:strVal val="ppt_y"/>
                                          </p:val>
                                        </p:tav>
                                        <p:tav tm="100000">
                                          <p:val>
                                            <p:strVal val="ppt_y+.1"/>
                                          </p:val>
                                        </p:tav>
                                      </p:tavLst>
                                    </p:anim>
                                    <p:set>
                                      <p:cBhvr>
                                        <p:cTn id="28"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GT" dirty="0" smtClean="0"/>
              <a:t>¡Gracias!</a:t>
            </a:r>
            <a:endParaRPr lang="es-GT" dirty="0"/>
          </a:p>
        </p:txBody>
      </p:sp>
      <p:sp>
        <p:nvSpPr>
          <p:cNvPr id="3" name="Marcador de contenido 2"/>
          <p:cNvSpPr>
            <a:spLocks noGrp="1"/>
          </p:cNvSpPr>
          <p:nvPr>
            <p:ph idx="1"/>
          </p:nvPr>
        </p:nvSpPr>
        <p:spPr/>
        <p:txBody>
          <a:bodyPr/>
          <a:lstStyle/>
          <a:p>
            <a:r>
              <a:rPr lang="es-GT" dirty="0" smtClean="0"/>
              <a:t>¡POR: HABERLO VISTO !</a:t>
            </a:r>
            <a:endParaRPr lang="es-GT" dirty="0"/>
          </a:p>
        </p:txBody>
      </p:sp>
    </p:spTree>
    <p:extLst>
      <p:ext uri="{BB962C8B-B14F-4D97-AF65-F5344CB8AC3E}">
        <p14:creationId xmlns:p14="http://schemas.microsoft.com/office/powerpoint/2010/main" val="2092101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2000" fill="hold"/>
                                        <p:tgtEl>
                                          <p:spTgt spid="3">
                                            <p:txEl>
                                              <p:pRg st="0" end="0"/>
                                            </p:txEl>
                                          </p:spTgt>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37" presetClass="path" presetSubtype="0" accel="50000" decel="50000" fill="hold" grpId="1" nodeType="clickEffect">
                                  <p:stCondLst>
                                    <p:cond delay="0"/>
                                  </p:stCondLst>
                                  <p:childTnLst>
                                    <p:animMotion origin="layout" path="M 0 0 L 0.067 0.04 C 0.081 0.049 0.102 0.054 0.124 0.054 C 0.149 0.054 0.169 0.049 0.183 0.04 L 0.25 0 E" pathEditMode="relative" ptsTypes="">
                                      <p:cBhvr>
                                        <p:cTn id="14" dur="2000" fill="hold"/>
                                        <p:tgtEl>
                                          <p:spTgt spid="2"/>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2" nodeType="clickEffect">
                                  <p:stCondLst>
                                    <p:cond delay="0"/>
                                  </p:stCondLst>
                                  <p:childTnLst>
                                    <p:animEffect transition="out" filter="fade">
                                      <p:cBhvr>
                                        <p:cTn id="18" dur="500"/>
                                        <p:tgtEl>
                                          <p:spTgt spid="2"/>
                                        </p:tgtEl>
                                      </p:cBhvr>
                                    </p:animEffect>
                                    <p:set>
                                      <p:cBhvr>
                                        <p:cTn id="19" dur="1" fill="hold">
                                          <p:stCondLst>
                                            <p:cond delay="499"/>
                                          </p:stCondLst>
                                        </p:cTn>
                                        <p:tgtEl>
                                          <p:spTgt spid="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6" presetClass="emph" presetSubtype="0" fill="hold" grpId="1" nodeType="clickEffect">
                                  <p:stCondLst>
                                    <p:cond delay="0"/>
                                  </p:stCondLst>
                                  <p:childTnLst>
                                    <p:animScale>
                                      <p:cBhvr>
                                        <p:cTn id="23" dur="2000" fill="hold"/>
                                        <p:tgtEl>
                                          <p:spTgt spid="3">
                                            <p:txEl>
                                              <p:pRg st="0" end="0"/>
                                            </p:txEl>
                                          </p:spTgt>
                                        </p:tgtEl>
                                      </p:cBhvr>
                                      <p:by x="150000" y="150000"/>
                                    </p:animScale>
                                  </p:childTnLst>
                                </p:cTn>
                              </p:par>
                            </p:childTnLst>
                          </p:cTn>
                        </p:par>
                      </p:childTnLst>
                    </p:cTn>
                  </p:par>
                  <p:par>
                    <p:cTn id="24" fill="hold">
                      <p:stCondLst>
                        <p:cond delay="indefinite"/>
                      </p:stCondLst>
                      <p:childTnLst>
                        <p:par>
                          <p:cTn id="25" fill="hold">
                            <p:stCondLst>
                              <p:cond delay="0"/>
                            </p:stCondLst>
                            <p:childTnLst>
                              <p:par>
                                <p:cTn id="26" presetID="2" presetClass="exit" presetSubtype="4" fill="hold" grpId="2" nodeType="clickEffect">
                                  <p:stCondLst>
                                    <p:cond delay="0"/>
                                  </p:stCondLst>
                                  <p:childTnLst>
                                    <p:anim calcmode="lin" valueType="num">
                                      <p:cBhvr additive="base">
                                        <p:cTn id="27"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8" dur="500"/>
                                        <p:tgtEl>
                                          <p:spTgt spid="3">
                                            <p:txEl>
                                              <p:pRg st="0" end="0"/>
                                            </p:txEl>
                                          </p:spTgt>
                                        </p:tgtEl>
                                        <p:attrNameLst>
                                          <p:attrName>ppt_y</p:attrName>
                                        </p:attrNameLst>
                                      </p:cBhvr>
                                      <p:tavLst>
                                        <p:tav tm="0">
                                          <p:val>
                                            <p:strVal val="ppt_y"/>
                                          </p:val>
                                        </p:tav>
                                        <p:tav tm="100000">
                                          <p:val>
                                            <p:strVal val="1+ppt_h/2"/>
                                          </p:val>
                                        </p:tav>
                                      </p:tavLst>
                                    </p:anim>
                                    <p:set>
                                      <p:cBhvr>
                                        <p:cTn id="29"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 grpId="0" build="p"/>
      <p:bldP spid="3" grpId="1" build="p"/>
      <p:bldP spid="3" grpId="2"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GT" dirty="0" smtClean="0"/>
              <a:t>Partes externas y internas  de la computadora </a:t>
            </a:r>
            <a:endParaRPr lang="es-GT" dirty="0"/>
          </a:p>
        </p:txBody>
      </p:sp>
      <p:sp>
        <p:nvSpPr>
          <p:cNvPr id="3" name="Marcador de contenido 2"/>
          <p:cNvSpPr>
            <a:spLocks noGrp="1"/>
          </p:cNvSpPr>
          <p:nvPr>
            <p:ph idx="1"/>
          </p:nvPr>
        </p:nvSpPr>
        <p:spPr/>
        <p:txBody>
          <a:bodyPr/>
          <a:lstStyle/>
          <a:p>
            <a:r>
              <a:rPr lang="es-ES" dirty="0" smtClean="0"/>
              <a:t>Las partes </a:t>
            </a:r>
            <a:r>
              <a:rPr lang="es-ES" b="1" dirty="0" smtClean="0"/>
              <a:t>internas</a:t>
            </a:r>
            <a:r>
              <a:rPr lang="es-ES" dirty="0" smtClean="0"/>
              <a:t> son los componentes que se encuentran dentro del gabinete de la computadora y son esenciales para su funcionamiento, como el procesador, la memoria RAM, el disco duro y la placa base. Las partes </a:t>
            </a:r>
            <a:r>
              <a:rPr lang="es-ES" b="1" dirty="0" smtClean="0"/>
              <a:t>externas</a:t>
            </a:r>
            <a:r>
              <a:rPr lang="es-ES" dirty="0" smtClean="0"/>
              <a:t>, también llamadas periféricos, son los dispositivos que se conectan al exterior y permiten interactuar con la máquina, como el monitor, el teclado, el ratón y las bocinas</a:t>
            </a:r>
            <a:endParaRPr lang="es-GT" dirty="0"/>
          </a:p>
        </p:txBody>
      </p:sp>
    </p:spTree>
    <p:extLst>
      <p:ext uri="{BB962C8B-B14F-4D97-AF65-F5344CB8AC3E}">
        <p14:creationId xmlns:p14="http://schemas.microsoft.com/office/powerpoint/2010/main" val="1500305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 0 L 0 0.25 E" pathEditMode="relative" ptsTypes="">
                                      <p:cBhvr>
                                        <p:cTn id="6" dur="2000" fill="hold"/>
                                        <p:tgtEl>
                                          <p:spTgt spid="3">
                                            <p:txEl>
                                              <p:pRg st="0" end="0"/>
                                            </p:txEl>
                                          </p:spTgt>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0 0 L 0 0.25 E" pathEditMode="relative" ptsTypes="">
                                      <p:cBhvr>
                                        <p:cTn id="10" dur="2000" fill="hold"/>
                                        <p:tgtEl>
                                          <p:spTgt spid="2"/>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3">
                                            <p:txEl>
                                              <p:pRg st="0" end="0"/>
                                            </p:txEl>
                                          </p:spTgt>
                                        </p:tgtEl>
                                      </p:cBhvr>
                                    </p:animEffect>
                                    <p:set>
                                      <p:cBhvr>
                                        <p:cTn id="20"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GT" dirty="0" smtClean="0"/>
              <a:t>Partes internas </a:t>
            </a:r>
            <a:endParaRPr lang="es-GT" dirty="0"/>
          </a:p>
        </p:txBody>
      </p:sp>
      <p:sp>
        <p:nvSpPr>
          <p:cNvPr id="3" name="Marcador de contenido 2"/>
          <p:cNvSpPr>
            <a:spLocks noGrp="1"/>
          </p:cNvSpPr>
          <p:nvPr>
            <p:ph idx="1"/>
          </p:nvPr>
        </p:nvSpPr>
        <p:spPr/>
        <p:txBody>
          <a:bodyPr/>
          <a:lstStyle/>
          <a:p>
            <a:r>
              <a:rPr lang="es-GT" b="1" dirty="0" smtClean="0"/>
              <a:t>Tarjeta Madre (Placa Base)</a:t>
            </a:r>
          </a:p>
          <a:p>
            <a:r>
              <a:rPr lang="es-GT" dirty="0" smtClean="0"/>
              <a:t>CPU (Unidad Central de Procesamiento)</a:t>
            </a:r>
          </a:p>
          <a:p>
            <a:r>
              <a:rPr lang="es-GT" b="1" dirty="0" smtClean="0"/>
              <a:t>Memoria RAM (Rendón Access Memoria)</a:t>
            </a:r>
          </a:p>
          <a:p>
            <a:r>
              <a:rPr lang="es-GT" b="1" dirty="0" smtClean="0"/>
              <a:t>Almacenamiento (Disco Duro o SSD)</a:t>
            </a:r>
          </a:p>
          <a:p>
            <a:r>
              <a:rPr lang="es-GT" b="1" dirty="0" smtClean="0"/>
              <a:t>Fuente de Alimentación</a:t>
            </a:r>
          </a:p>
          <a:p>
            <a:endParaRPr lang="es-GT" dirty="0"/>
          </a:p>
        </p:txBody>
      </p:sp>
    </p:spTree>
    <p:extLst>
      <p:ext uri="{BB962C8B-B14F-4D97-AF65-F5344CB8AC3E}">
        <p14:creationId xmlns:p14="http://schemas.microsoft.com/office/powerpoint/2010/main" val="3474491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path" presetSubtype="0" accel="50000" decel="50000" fill="hold" grpId="1" nodeType="clickEffect">
                                  <p:stCondLst>
                                    <p:cond delay="0"/>
                                  </p:stCondLst>
                                  <p:childTnLst>
                                    <p:animMotion origin="layout" path="M 0 0 L 0 0.25 E" pathEditMode="relative" ptsTypes="">
                                      <p:cBhvr>
                                        <p:cTn id="36" dur="2000" fill="hold"/>
                                        <p:tgtEl>
                                          <p:spTgt spid="3">
                                            <p:txEl>
                                              <p:pRg st="0" end="0"/>
                                            </p:txEl>
                                          </p:spTgt>
                                        </p:tgtEl>
                                        <p:attrNameLst>
                                          <p:attrName>ppt_x</p:attrName>
                                          <p:attrName>ppt_y</p:attrName>
                                        </p:attrNameLst>
                                      </p:cBhvr>
                                    </p:animMotion>
                                  </p:childTnLst>
                                </p:cTn>
                              </p:par>
                            </p:childTnLst>
                          </p:cTn>
                        </p:par>
                      </p:childTnLst>
                    </p:cTn>
                  </p:par>
                  <p:par>
                    <p:cTn id="37" fill="hold">
                      <p:stCondLst>
                        <p:cond delay="indefinite"/>
                      </p:stCondLst>
                      <p:childTnLst>
                        <p:par>
                          <p:cTn id="38" fill="hold">
                            <p:stCondLst>
                              <p:cond delay="0"/>
                            </p:stCondLst>
                            <p:childTnLst>
                              <p:par>
                                <p:cTn id="39" presetID="42" presetClass="path" presetSubtype="0" accel="50000" decel="50000" fill="hold" grpId="1" nodeType="clickEffect">
                                  <p:stCondLst>
                                    <p:cond delay="0"/>
                                  </p:stCondLst>
                                  <p:childTnLst>
                                    <p:animMotion origin="layout" path="M 0 0 L 0 0.25 E" pathEditMode="relative" ptsTypes="">
                                      <p:cBhvr>
                                        <p:cTn id="40" dur="2000" fill="hold"/>
                                        <p:tgtEl>
                                          <p:spTgt spid="3">
                                            <p:txEl>
                                              <p:pRg st="1" end="1"/>
                                            </p:txEl>
                                          </p:spTgt>
                                        </p:tgtEl>
                                        <p:attrNameLst>
                                          <p:attrName>ppt_x</p:attrName>
                                          <p:attrName>ppt_y</p:attrName>
                                        </p:attrNameLst>
                                      </p:cBhvr>
                                    </p:animMotion>
                                  </p:childTnLst>
                                </p:cTn>
                              </p:par>
                            </p:childTnLst>
                          </p:cTn>
                        </p:par>
                      </p:childTnLst>
                    </p:cTn>
                  </p:par>
                  <p:par>
                    <p:cTn id="41" fill="hold">
                      <p:stCondLst>
                        <p:cond delay="indefinite"/>
                      </p:stCondLst>
                      <p:childTnLst>
                        <p:par>
                          <p:cTn id="42" fill="hold">
                            <p:stCondLst>
                              <p:cond delay="0"/>
                            </p:stCondLst>
                            <p:childTnLst>
                              <p:par>
                                <p:cTn id="43" presetID="42" presetClass="path" presetSubtype="0" accel="50000" decel="50000" fill="hold" grpId="1" nodeType="clickEffect">
                                  <p:stCondLst>
                                    <p:cond delay="0"/>
                                  </p:stCondLst>
                                  <p:childTnLst>
                                    <p:animMotion origin="layout" path="M 0 0 L 0 0.25 E" pathEditMode="relative" ptsTypes="">
                                      <p:cBhvr>
                                        <p:cTn id="44" dur="2000" fill="hold"/>
                                        <p:tgtEl>
                                          <p:spTgt spid="3">
                                            <p:txEl>
                                              <p:pRg st="2" end="2"/>
                                            </p:txEl>
                                          </p:spTgt>
                                        </p:tgtEl>
                                        <p:attrNameLst>
                                          <p:attrName>ppt_x</p:attrName>
                                          <p:attrName>ppt_y</p:attrName>
                                        </p:attrNameLst>
                                      </p:cBhvr>
                                    </p:animMotion>
                                  </p:childTnLst>
                                </p:cTn>
                              </p:par>
                            </p:childTnLst>
                          </p:cTn>
                        </p:par>
                      </p:childTnLst>
                    </p:cTn>
                  </p:par>
                  <p:par>
                    <p:cTn id="45" fill="hold">
                      <p:stCondLst>
                        <p:cond delay="indefinite"/>
                      </p:stCondLst>
                      <p:childTnLst>
                        <p:par>
                          <p:cTn id="46" fill="hold">
                            <p:stCondLst>
                              <p:cond delay="0"/>
                            </p:stCondLst>
                            <p:childTnLst>
                              <p:par>
                                <p:cTn id="47" presetID="42" presetClass="path" presetSubtype="0" accel="50000" decel="50000" fill="hold" grpId="1" nodeType="clickEffect">
                                  <p:stCondLst>
                                    <p:cond delay="0"/>
                                  </p:stCondLst>
                                  <p:childTnLst>
                                    <p:animMotion origin="layout" path="M 0 0 L 0 0.25 E" pathEditMode="relative" ptsTypes="">
                                      <p:cBhvr>
                                        <p:cTn id="48" dur="2000" fill="hold"/>
                                        <p:tgtEl>
                                          <p:spTgt spid="3">
                                            <p:txEl>
                                              <p:pRg st="3" end="3"/>
                                            </p:txEl>
                                          </p:spTgt>
                                        </p:tgtEl>
                                        <p:attrNameLst>
                                          <p:attrName>ppt_x</p:attrName>
                                          <p:attrName>ppt_y</p:attrName>
                                        </p:attrNameLst>
                                      </p:cBhvr>
                                    </p:animMotion>
                                  </p:childTnLst>
                                </p:cTn>
                              </p:par>
                            </p:childTnLst>
                          </p:cTn>
                        </p:par>
                      </p:childTnLst>
                    </p:cTn>
                  </p:par>
                  <p:par>
                    <p:cTn id="49" fill="hold">
                      <p:stCondLst>
                        <p:cond delay="indefinite"/>
                      </p:stCondLst>
                      <p:childTnLst>
                        <p:par>
                          <p:cTn id="50" fill="hold">
                            <p:stCondLst>
                              <p:cond delay="0"/>
                            </p:stCondLst>
                            <p:childTnLst>
                              <p:par>
                                <p:cTn id="51" presetID="42" presetClass="path" presetSubtype="0" accel="50000" decel="50000" fill="hold" grpId="1" nodeType="clickEffect">
                                  <p:stCondLst>
                                    <p:cond delay="0"/>
                                  </p:stCondLst>
                                  <p:childTnLst>
                                    <p:animMotion origin="layout" path="M 0 0 L 0 0.25 E" pathEditMode="relative" ptsTypes="">
                                      <p:cBhvr>
                                        <p:cTn id="52" dur="2000" fill="hold"/>
                                        <p:tgtEl>
                                          <p:spTgt spid="3">
                                            <p:txEl>
                                              <p:pRg st="4" end="4"/>
                                            </p:txEl>
                                          </p:spTgt>
                                        </p:tgtEl>
                                        <p:attrNameLst>
                                          <p:attrName>ppt_x</p:attrName>
                                          <p:attrName>ppt_y</p:attrName>
                                        </p:attrNameLst>
                                      </p:cBhvr>
                                    </p:animMotion>
                                  </p:childTnLst>
                                </p:cTn>
                              </p:par>
                            </p:childTnLst>
                          </p:cTn>
                        </p:par>
                      </p:childTnLst>
                    </p:cTn>
                  </p:par>
                  <p:par>
                    <p:cTn id="53" fill="hold">
                      <p:stCondLst>
                        <p:cond delay="indefinite"/>
                      </p:stCondLst>
                      <p:childTnLst>
                        <p:par>
                          <p:cTn id="54" fill="hold">
                            <p:stCondLst>
                              <p:cond delay="0"/>
                            </p:stCondLst>
                            <p:childTnLst>
                              <p:par>
                                <p:cTn id="55" presetID="37" presetClass="path" presetSubtype="0" accel="50000" decel="50000" fill="hold" grpId="1" nodeType="clickEffect">
                                  <p:stCondLst>
                                    <p:cond delay="0"/>
                                  </p:stCondLst>
                                  <p:childTnLst>
                                    <p:animMotion origin="layout" path="M 0 0 L 0.067 0.04 C 0.081 0.049 0.102 0.054 0.124 0.054 C 0.149 0.054 0.169 0.049 0.183 0.04 L 0.25 0 E" pathEditMode="relative" ptsTypes="">
                                      <p:cBhvr>
                                        <p:cTn id="56" dur="2000" fill="hold"/>
                                        <p:tgtEl>
                                          <p:spTgt spid="2"/>
                                        </p:tgtEl>
                                        <p:attrNameLst>
                                          <p:attrName>ppt_x</p:attrName>
                                          <p:attrName>ppt_y</p:attrName>
                                        </p:attrNameLst>
                                      </p:cBhvr>
                                    </p:animMotion>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grpId="2" nodeType="clickEffect">
                                  <p:stCondLst>
                                    <p:cond delay="0"/>
                                  </p:stCondLst>
                                  <p:childTnLst>
                                    <p:anim calcmode="lin" valueType="num">
                                      <p:cBhvr additive="base">
                                        <p:cTn id="60" dur="500"/>
                                        <p:tgtEl>
                                          <p:spTgt spid="2"/>
                                        </p:tgtEl>
                                        <p:attrNameLst>
                                          <p:attrName>ppt_x</p:attrName>
                                        </p:attrNameLst>
                                      </p:cBhvr>
                                      <p:tavLst>
                                        <p:tav tm="0">
                                          <p:val>
                                            <p:strVal val="ppt_x"/>
                                          </p:val>
                                        </p:tav>
                                        <p:tav tm="100000">
                                          <p:val>
                                            <p:strVal val="ppt_x"/>
                                          </p:val>
                                        </p:tav>
                                      </p:tavLst>
                                    </p:anim>
                                    <p:anim calcmode="lin" valueType="num">
                                      <p:cBhvr additive="base">
                                        <p:cTn id="61" dur="500"/>
                                        <p:tgtEl>
                                          <p:spTgt spid="2"/>
                                        </p:tgtEl>
                                        <p:attrNameLst>
                                          <p:attrName>ppt_y</p:attrName>
                                        </p:attrNameLst>
                                      </p:cBhvr>
                                      <p:tavLst>
                                        <p:tav tm="0">
                                          <p:val>
                                            <p:strVal val="ppt_y"/>
                                          </p:val>
                                        </p:tav>
                                        <p:tav tm="100000">
                                          <p:val>
                                            <p:strVal val="1+ppt_h/2"/>
                                          </p:val>
                                        </p:tav>
                                      </p:tavLst>
                                    </p:anim>
                                    <p:set>
                                      <p:cBhvr>
                                        <p:cTn id="62" dur="1" fill="hold">
                                          <p:stCondLst>
                                            <p:cond delay="499"/>
                                          </p:stCondLst>
                                        </p:cTn>
                                        <p:tgtEl>
                                          <p:spTgt spid="2"/>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xit" presetSubtype="4" fill="hold" grpId="2" nodeType="clickEffect">
                                  <p:stCondLst>
                                    <p:cond delay="0"/>
                                  </p:stCondLst>
                                  <p:childTnLst>
                                    <p:anim calcmode="lin" valueType="num">
                                      <p:cBhvr additive="base">
                                        <p:cTn id="66"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67" dur="500"/>
                                        <p:tgtEl>
                                          <p:spTgt spid="3">
                                            <p:txEl>
                                              <p:pRg st="0" end="0"/>
                                            </p:txEl>
                                          </p:spTgt>
                                        </p:tgtEl>
                                        <p:attrNameLst>
                                          <p:attrName>ppt_y</p:attrName>
                                        </p:attrNameLst>
                                      </p:cBhvr>
                                      <p:tavLst>
                                        <p:tav tm="0">
                                          <p:val>
                                            <p:strVal val="ppt_y"/>
                                          </p:val>
                                        </p:tav>
                                        <p:tav tm="100000">
                                          <p:val>
                                            <p:strVal val="1+ppt_h/2"/>
                                          </p:val>
                                        </p:tav>
                                      </p:tavLst>
                                    </p:anim>
                                    <p:set>
                                      <p:cBhvr>
                                        <p:cTn id="68"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 presetClass="exit" presetSubtype="4" fill="hold" grpId="2" nodeType="clickEffect">
                                  <p:stCondLst>
                                    <p:cond delay="0"/>
                                  </p:stCondLst>
                                  <p:childTnLst>
                                    <p:anim calcmode="lin" valueType="num">
                                      <p:cBhvr additive="base">
                                        <p:cTn id="72"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73" dur="500"/>
                                        <p:tgtEl>
                                          <p:spTgt spid="3">
                                            <p:txEl>
                                              <p:pRg st="1" end="1"/>
                                            </p:txEl>
                                          </p:spTgt>
                                        </p:tgtEl>
                                        <p:attrNameLst>
                                          <p:attrName>ppt_y</p:attrName>
                                        </p:attrNameLst>
                                      </p:cBhvr>
                                      <p:tavLst>
                                        <p:tav tm="0">
                                          <p:val>
                                            <p:strVal val="ppt_y"/>
                                          </p:val>
                                        </p:tav>
                                        <p:tav tm="100000">
                                          <p:val>
                                            <p:strVal val="1+ppt_h/2"/>
                                          </p:val>
                                        </p:tav>
                                      </p:tavLst>
                                    </p:anim>
                                    <p:set>
                                      <p:cBhvr>
                                        <p:cTn id="74"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 presetClass="exit" presetSubtype="4" fill="hold" grpId="2" nodeType="clickEffect">
                                  <p:stCondLst>
                                    <p:cond delay="0"/>
                                  </p:stCondLst>
                                  <p:childTnLst>
                                    <p:anim calcmode="lin" valueType="num">
                                      <p:cBhvr additive="base">
                                        <p:cTn id="78"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79" dur="500"/>
                                        <p:tgtEl>
                                          <p:spTgt spid="3">
                                            <p:txEl>
                                              <p:pRg st="2" end="2"/>
                                            </p:txEl>
                                          </p:spTgt>
                                        </p:tgtEl>
                                        <p:attrNameLst>
                                          <p:attrName>ppt_y</p:attrName>
                                        </p:attrNameLst>
                                      </p:cBhvr>
                                      <p:tavLst>
                                        <p:tav tm="0">
                                          <p:val>
                                            <p:strVal val="ppt_y"/>
                                          </p:val>
                                        </p:tav>
                                        <p:tav tm="100000">
                                          <p:val>
                                            <p:strVal val="1+ppt_h/2"/>
                                          </p:val>
                                        </p:tav>
                                      </p:tavLst>
                                    </p:anim>
                                    <p:set>
                                      <p:cBhvr>
                                        <p:cTn id="80"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2" presetClass="exit" presetSubtype="4" fill="hold" grpId="2" nodeType="clickEffect">
                                  <p:stCondLst>
                                    <p:cond delay="0"/>
                                  </p:stCondLst>
                                  <p:childTnLst>
                                    <p:anim calcmode="lin" valueType="num">
                                      <p:cBhvr additive="base">
                                        <p:cTn id="84" dur="5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5" dur="500"/>
                                        <p:tgtEl>
                                          <p:spTgt spid="3">
                                            <p:txEl>
                                              <p:pRg st="3" end="3"/>
                                            </p:txEl>
                                          </p:spTgt>
                                        </p:tgtEl>
                                        <p:attrNameLst>
                                          <p:attrName>ppt_y</p:attrName>
                                        </p:attrNameLst>
                                      </p:cBhvr>
                                      <p:tavLst>
                                        <p:tav tm="0">
                                          <p:val>
                                            <p:strVal val="ppt_y"/>
                                          </p:val>
                                        </p:tav>
                                        <p:tav tm="100000">
                                          <p:val>
                                            <p:strVal val="1+ppt_h/2"/>
                                          </p:val>
                                        </p:tav>
                                      </p:tavLst>
                                    </p:anim>
                                    <p:set>
                                      <p:cBhvr>
                                        <p:cTn id="86"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2" presetClass="exit" presetSubtype="4" fill="hold" grpId="2" nodeType="clickEffect">
                                  <p:stCondLst>
                                    <p:cond delay="0"/>
                                  </p:stCondLst>
                                  <p:childTnLst>
                                    <p:anim calcmode="lin" valueType="num">
                                      <p:cBhvr additive="base">
                                        <p:cTn id="90" dur="500"/>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91" dur="500"/>
                                        <p:tgtEl>
                                          <p:spTgt spid="3">
                                            <p:txEl>
                                              <p:pRg st="4" end="4"/>
                                            </p:txEl>
                                          </p:spTgt>
                                        </p:tgtEl>
                                        <p:attrNameLst>
                                          <p:attrName>ppt_y</p:attrName>
                                        </p:attrNameLst>
                                      </p:cBhvr>
                                      <p:tavLst>
                                        <p:tav tm="0">
                                          <p:val>
                                            <p:strVal val="ppt_y"/>
                                          </p:val>
                                        </p:tav>
                                        <p:tav tm="100000">
                                          <p:val>
                                            <p:strVal val="1+ppt_h/2"/>
                                          </p:val>
                                        </p:tav>
                                      </p:tavLst>
                                    </p:anim>
                                    <p:set>
                                      <p:cBhvr>
                                        <p:cTn id="92"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 grpId="0" build="p"/>
      <p:bldP spid="3" grpId="1" build="p"/>
      <p:bldP spid="3" grpId="2"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GT" dirty="0" smtClean="0"/>
              <a:t>Tarjeta madre </a:t>
            </a:r>
            <a:endParaRPr lang="es-GT" dirty="0"/>
          </a:p>
        </p:txBody>
      </p:sp>
      <p:sp>
        <p:nvSpPr>
          <p:cNvPr id="3" name="Marcador de contenido 2"/>
          <p:cNvSpPr>
            <a:spLocks noGrp="1"/>
          </p:cNvSpPr>
          <p:nvPr>
            <p:ph idx="1"/>
          </p:nvPr>
        </p:nvSpPr>
        <p:spPr/>
        <p:txBody>
          <a:bodyPr/>
          <a:lstStyle/>
          <a:p>
            <a:pPr marL="0" indent="0">
              <a:buNone/>
            </a:pPr>
            <a:endParaRPr lang="es-ES" dirty="0" smtClean="0">
              <a:effectLst/>
            </a:endParaRPr>
          </a:p>
          <a:p>
            <a:pPr marL="0" indent="0">
              <a:buNone/>
            </a:pPr>
            <a:r>
              <a:rPr lang="es-ES" sz="2000" dirty="0" smtClean="0"/>
              <a:t>placa de circuito impreso principal de una computadora, a la que se conectan todos los componentes para que puedan comunicarse entre sí. Es el "corazón" del sistema, ya que distribuye la energía y gestiona el tráfico de datos entre el procesador (CPU), la memoria RAM, las tarjetas de expansión y otros dispositivos</a:t>
            </a:r>
            <a:r>
              <a:rPr lang="es-ES" dirty="0" smtClean="0"/>
              <a:t>. </a:t>
            </a:r>
            <a:endParaRPr lang="es-GT" dirty="0"/>
          </a:p>
        </p:txBody>
      </p:sp>
      <p:pic>
        <p:nvPicPr>
          <p:cNvPr id="4" name="Imagen 3"/>
          <p:cNvPicPr>
            <a:picLocks noChangeAspect="1"/>
          </p:cNvPicPr>
          <p:nvPr/>
        </p:nvPicPr>
        <p:blipFill>
          <a:blip r:embed="rId2"/>
          <a:stretch>
            <a:fillRect/>
          </a:stretch>
        </p:blipFill>
        <p:spPr>
          <a:xfrm>
            <a:off x="4134055" y="4641092"/>
            <a:ext cx="2912857" cy="1498730"/>
          </a:xfrm>
          <a:prstGeom prst="rect">
            <a:avLst/>
          </a:prstGeom>
        </p:spPr>
      </p:pic>
    </p:spTree>
    <p:extLst>
      <p:ext uri="{BB962C8B-B14F-4D97-AF65-F5344CB8AC3E}">
        <p14:creationId xmlns:p14="http://schemas.microsoft.com/office/powerpoint/2010/main" val="3225487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7" presetClass="path" presetSubtype="0" accel="50000" decel="50000" fill="hold" grpId="1" nodeType="clickEffect">
                                  <p:stCondLst>
                                    <p:cond delay="0"/>
                                  </p:stCondLst>
                                  <p:childTnLst>
                                    <p:animMotion origin="layout" path="M 0 0 L 0.067 0.04 C 0.081 0.049 0.102 0.054 0.124 0.054 C 0.149 0.054 0.169 0.049 0.183 0.04 L 0.25 0 E" pathEditMode="relative" ptsTypes="">
                                      <p:cBhvr>
                                        <p:cTn id="24" dur="2000" fill="hold"/>
                                        <p:tgtEl>
                                          <p:spTgt spid="2"/>
                                        </p:tgtEl>
                                        <p:attrNameLst>
                                          <p:attrName>ppt_x</p:attrName>
                                          <p:attrName>ppt_y</p:attrName>
                                        </p:attrNameLst>
                                      </p:cBhvr>
                                    </p:animMotion>
                                  </p:childTnLst>
                                </p:cTn>
                              </p:par>
                            </p:childTnLst>
                          </p:cTn>
                        </p:par>
                      </p:childTnLst>
                    </p:cTn>
                  </p:par>
                  <p:par>
                    <p:cTn id="25" fill="hold">
                      <p:stCondLst>
                        <p:cond delay="indefinite"/>
                      </p:stCondLst>
                      <p:childTnLst>
                        <p:par>
                          <p:cTn id="26" fill="hold">
                            <p:stCondLst>
                              <p:cond delay="0"/>
                            </p:stCondLst>
                            <p:childTnLst>
                              <p:par>
                                <p:cTn id="27" presetID="26" presetClass="emph" presetSubtype="0" fill="hold" grpId="2" nodeType="clickEffect">
                                  <p:stCondLst>
                                    <p:cond delay="0"/>
                                  </p:stCondLst>
                                  <p:childTnLst>
                                    <p:animEffect transition="out" filter="fade">
                                      <p:cBhvr>
                                        <p:cTn id="28" dur="500" tmFilter="0, 0; .2, .5; .8, .5; 1, 0"/>
                                        <p:tgtEl>
                                          <p:spTgt spid="2"/>
                                        </p:tgtEl>
                                      </p:cBhvr>
                                    </p:animEffect>
                                    <p:animScale>
                                      <p:cBhvr>
                                        <p:cTn id="29" dur="250" autoRev="1" fill="hold"/>
                                        <p:tgtEl>
                                          <p:spTgt spid="2"/>
                                        </p:tgtEl>
                                      </p:cBhvr>
                                      <p:by x="105000" y="105000"/>
                                    </p:animScale>
                                  </p:childTnLst>
                                </p:cTn>
                              </p:par>
                            </p:childTnLst>
                          </p:cTn>
                        </p:par>
                      </p:childTnLst>
                    </p:cTn>
                  </p:par>
                  <p:par>
                    <p:cTn id="30" fill="hold">
                      <p:stCondLst>
                        <p:cond delay="indefinite"/>
                      </p:stCondLst>
                      <p:childTnLst>
                        <p:par>
                          <p:cTn id="31" fill="hold">
                            <p:stCondLst>
                              <p:cond delay="0"/>
                            </p:stCondLst>
                            <p:childTnLst>
                              <p:par>
                                <p:cTn id="32" presetID="26" presetClass="emph" presetSubtype="0" fill="hold" grpId="1" nodeType="clickEffect">
                                  <p:stCondLst>
                                    <p:cond delay="0"/>
                                  </p:stCondLst>
                                  <p:childTnLst>
                                    <p:animEffect transition="out" filter="fade">
                                      <p:cBhvr>
                                        <p:cTn id="33" dur="500" tmFilter="0, 0; .2, .5; .8, .5; 1, 0"/>
                                        <p:tgtEl>
                                          <p:spTgt spid="3">
                                            <p:txEl>
                                              <p:pRg st="1" end="1"/>
                                            </p:txEl>
                                          </p:spTgt>
                                        </p:tgtEl>
                                      </p:cBhvr>
                                    </p:animEffect>
                                    <p:animScale>
                                      <p:cBhvr>
                                        <p:cTn id="34" dur="250" autoRev="1" fill="hold"/>
                                        <p:tgtEl>
                                          <p:spTgt spid="3">
                                            <p:txEl>
                                              <p:pRg st="1" end="1"/>
                                            </p:txEl>
                                          </p:spTgt>
                                        </p:tgtEl>
                                      </p:cBhvr>
                                      <p:by x="105000" y="105000"/>
                                    </p:animScale>
                                  </p:childTnLst>
                                </p:cTn>
                              </p:par>
                            </p:childTnLst>
                          </p:cTn>
                        </p:par>
                      </p:childTnLst>
                    </p:cTn>
                  </p:par>
                  <p:par>
                    <p:cTn id="35" fill="hold">
                      <p:stCondLst>
                        <p:cond delay="indefinite"/>
                      </p:stCondLst>
                      <p:childTnLst>
                        <p:par>
                          <p:cTn id="36" fill="hold">
                            <p:stCondLst>
                              <p:cond delay="0"/>
                            </p:stCondLst>
                            <p:childTnLst>
                              <p:par>
                                <p:cTn id="37" presetID="6" presetClass="emph" presetSubtype="0" fill="hold" nodeType="clickEffect">
                                  <p:stCondLst>
                                    <p:cond delay="0"/>
                                  </p:stCondLst>
                                  <p:childTnLst>
                                    <p:animScale>
                                      <p:cBhvr>
                                        <p:cTn id="38" dur="2000" fill="hold"/>
                                        <p:tgtEl>
                                          <p:spTgt spid="4"/>
                                        </p:tgtEl>
                                      </p:cBhvr>
                                      <p:by x="150000" y="150000"/>
                                    </p:animScale>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3" nodeType="clickEffect">
                                  <p:stCondLst>
                                    <p:cond delay="0"/>
                                  </p:stCondLst>
                                  <p:childTnLst>
                                    <p:anim calcmode="lin" valueType="num">
                                      <p:cBhvr additive="base">
                                        <p:cTn id="42" dur="500"/>
                                        <p:tgtEl>
                                          <p:spTgt spid="2"/>
                                        </p:tgtEl>
                                        <p:attrNameLst>
                                          <p:attrName>ppt_x</p:attrName>
                                        </p:attrNameLst>
                                      </p:cBhvr>
                                      <p:tavLst>
                                        <p:tav tm="0">
                                          <p:val>
                                            <p:strVal val="ppt_x"/>
                                          </p:val>
                                        </p:tav>
                                        <p:tav tm="100000">
                                          <p:val>
                                            <p:strVal val="ppt_x"/>
                                          </p:val>
                                        </p:tav>
                                      </p:tavLst>
                                    </p:anim>
                                    <p:anim calcmode="lin" valueType="num">
                                      <p:cBhvr additive="base">
                                        <p:cTn id="43" dur="500"/>
                                        <p:tgtEl>
                                          <p:spTgt spid="2"/>
                                        </p:tgtEl>
                                        <p:attrNameLst>
                                          <p:attrName>ppt_y</p:attrName>
                                        </p:attrNameLst>
                                      </p:cBhvr>
                                      <p:tavLst>
                                        <p:tav tm="0">
                                          <p:val>
                                            <p:strVal val="ppt_y"/>
                                          </p:val>
                                        </p:tav>
                                        <p:tav tm="100000">
                                          <p:val>
                                            <p:strVal val="1+ppt_h/2"/>
                                          </p:val>
                                        </p:tav>
                                      </p:tavLst>
                                    </p:anim>
                                    <p:set>
                                      <p:cBhvr>
                                        <p:cTn id="44" dur="1" fill="hold">
                                          <p:stCondLst>
                                            <p:cond delay="499"/>
                                          </p:stCondLst>
                                        </p:cTn>
                                        <p:tgtEl>
                                          <p:spTgt spid="2"/>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2" nodeType="clickEffect">
                                  <p:stCondLst>
                                    <p:cond delay="0"/>
                                  </p:stCondLst>
                                  <p:childTnLst>
                                    <p:anim calcmode="lin" valueType="num">
                                      <p:cBhvr additive="base">
                                        <p:cTn id="48"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9" dur="500"/>
                                        <p:tgtEl>
                                          <p:spTgt spid="3">
                                            <p:txEl>
                                              <p:pRg st="1" end="1"/>
                                            </p:txEl>
                                          </p:spTgt>
                                        </p:tgtEl>
                                        <p:attrNameLst>
                                          <p:attrName>ppt_y</p:attrName>
                                        </p:attrNameLst>
                                      </p:cBhvr>
                                      <p:tavLst>
                                        <p:tav tm="0">
                                          <p:val>
                                            <p:strVal val="ppt_y"/>
                                          </p:val>
                                        </p:tav>
                                        <p:tav tm="100000">
                                          <p:val>
                                            <p:strVal val="1+ppt_h/2"/>
                                          </p:val>
                                        </p:tav>
                                      </p:tavLst>
                                    </p:anim>
                                    <p:set>
                                      <p:cBhvr>
                                        <p:cTn id="50"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4"/>
                                        </p:tgtEl>
                                        <p:attrNameLst>
                                          <p:attrName>ppt_x</p:attrName>
                                        </p:attrNameLst>
                                      </p:cBhvr>
                                      <p:tavLst>
                                        <p:tav tm="0">
                                          <p:val>
                                            <p:strVal val="ppt_x"/>
                                          </p:val>
                                        </p:tav>
                                        <p:tav tm="100000">
                                          <p:val>
                                            <p:strVal val="ppt_x"/>
                                          </p:val>
                                        </p:tav>
                                      </p:tavLst>
                                    </p:anim>
                                    <p:anim calcmode="lin" valueType="num">
                                      <p:cBhvr additive="base">
                                        <p:cTn id="55" dur="500"/>
                                        <p:tgtEl>
                                          <p:spTgt spid="4"/>
                                        </p:tgtEl>
                                        <p:attrNameLst>
                                          <p:attrName>ppt_y</p:attrName>
                                        </p:attrNameLst>
                                      </p:cBhvr>
                                      <p:tavLst>
                                        <p:tav tm="0">
                                          <p:val>
                                            <p:strVal val="ppt_y"/>
                                          </p:val>
                                        </p:tav>
                                        <p:tav tm="100000">
                                          <p:val>
                                            <p:strVal val="1+ppt_h/2"/>
                                          </p:val>
                                        </p:tav>
                                      </p:tavLst>
                                    </p:anim>
                                    <p:set>
                                      <p:cBhvr>
                                        <p:cTn id="56"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P spid="3" grpId="0" build="p"/>
      <p:bldP spid="3" grpId="1" build="p"/>
      <p:bldP spid="3" grpId="2"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GT" dirty="0" smtClean="0"/>
              <a:t>CPU</a:t>
            </a:r>
            <a:endParaRPr lang="es-GT" dirty="0"/>
          </a:p>
        </p:txBody>
      </p:sp>
      <p:sp>
        <p:nvSpPr>
          <p:cNvPr id="3" name="Marcador de contenido 2"/>
          <p:cNvSpPr>
            <a:spLocks noGrp="1"/>
          </p:cNvSpPr>
          <p:nvPr>
            <p:ph idx="1"/>
          </p:nvPr>
        </p:nvSpPr>
        <p:spPr/>
        <p:txBody>
          <a:bodyPr/>
          <a:lstStyle/>
          <a:p>
            <a:r>
              <a:rPr lang="es-ES" sz="2400" dirty="0" smtClean="0"/>
              <a:t>es el "cerebro" de una computadora u otro dispositivo electrónico, ya que se encarga de ejecutar instrucciones y procesar datos para que el sistema funcione. Está compuesta por la unidad de control, la unidad aritmética/lógica (ALU) y los registros. La CPU obtiene instrucciones de la memoria, las descodifica y realiza las operaciones necesarias para ejecutar tareas y aplicaciones. </a:t>
            </a:r>
          </a:p>
          <a:p>
            <a:endParaRPr lang="es-GT" dirty="0"/>
          </a:p>
        </p:txBody>
      </p:sp>
      <p:pic>
        <p:nvPicPr>
          <p:cNvPr id="4" name="Imagen 3"/>
          <p:cNvPicPr>
            <a:picLocks noChangeAspect="1"/>
          </p:cNvPicPr>
          <p:nvPr/>
        </p:nvPicPr>
        <p:blipFill>
          <a:blip r:embed="rId2"/>
          <a:stretch>
            <a:fillRect/>
          </a:stretch>
        </p:blipFill>
        <p:spPr>
          <a:xfrm>
            <a:off x="4419824" y="4091940"/>
            <a:ext cx="2857500" cy="1600200"/>
          </a:xfrm>
          <a:prstGeom prst="rect">
            <a:avLst/>
          </a:prstGeom>
        </p:spPr>
      </p:pic>
    </p:spTree>
    <p:extLst>
      <p:ext uri="{BB962C8B-B14F-4D97-AF65-F5344CB8AC3E}">
        <p14:creationId xmlns:p14="http://schemas.microsoft.com/office/powerpoint/2010/main" val="4131152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iterate type="lt">
                                    <p:tmPct val="0"/>
                                  </p:iterate>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37" presetClass="path" presetSubtype="0" accel="50000" decel="50000" fill="hold" grpId="1" nodeType="clickEffect">
                                  <p:stCondLst>
                                    <p:cond delay="0"/>
                                  </p:stCondLst>
                                  <p:childTnLst>
                                    <p:animMotion origin="layout" path="M 0 0 L 0.067 0.04 C 0.081 0.049 0.102 0.054 0.124 0.054 C 0.149 0.054 0.169 0.049 0.183 0.04 L 0.25 0 E" pathEditMode="relative" ptsTypes="">
                                      <p:cBhvr>
                                        <p:cTn id="24" dur="2000" fill="hold"/>
                                        <p:tgtEl>
                                          <p:spTgt spid="2"/>
                                        </p:tgtEl>
                                        <p:attrNameLst>
                                          <p:attrName>ppt_x</p:attrName>
                                          <p:attrName>ppt_y</p:attrName>
                                        </p:attrNameLst>
                                      </p:cBhvr>
                                    </p:animMotion>
                                  </p:childTnLst>
                                </p:cTn>
                              </p:par>
                            </p:childTnLst>
                          </p:cTn>
                        </p:par>
                      </p:childTnLst>
                    </p:cTn>
                  </p:par>
                  <p:par>
                    <p:cTn id="25" fill="hold">
                      <p:stCondLst>
                        <p:cond delay="indefinite"/>
                      </p:stCondLst>
                      <p:childTnLst>
                        <p:par>
                          <p:cTn id="26" fill="hold">
                            <p:stCondLst>
                              <p:cond delay="0"/>
                            </p:stCondLst>
                            <p:childTnLst>
                              <p:par>
                                <p:cTn id="27" presetID="16" presetClass="emph" presetSubtype="0" fill="hold" nodeType="clickEffect">
                                  <p:stCondLst>
                                    <p:cond delay="0"/>
                                  </p:stCondLst>
                                  <p:iterate type="lt">
                                    <p:tmPct val="4000"/>
                                  </p:iterate>
                                  <p:childTnLst>
                                    <p:set>
                                      <p:cBhvr override="childStyle">
                                        <p:cTn id="28" dur="500" fill="hold"/>
                                        <p:tgtEl>
                                          <p:spTgt spid="3">
                                            <p:txEl>
                                              <p:pRg st="0" end="0"/>
                                            </p:txEl>
                                          </p:spTgt>
                                        </p:tgtEl>
                                        <p:attrNameLst>
                                          <p:attrName>style.color</p:attrName>
                                        </p:attrNameLst>
                                      </p:cBhvr>
                                      <p:to>
                                        <p:clrVal>
                                          <a:schemeClr val="accent2"/>
                                        </p:clrVal>
                                      </p:to>
                                    </p:set>
                                    <p:set>
                                      <p:cBhvr>
                                        <p:cTn id="29" dur="500" fill="hold"/>
                                        <p:tgtEl>
                                          <p:spTgt spid="3">
                                            <p:txEl>
                                              <p:pRg st="0" end="0"/>
                                            </p:txEl>
                                          </p:spTgt>
                                        </p:tgtEl>
                                        <p:attrNameLst>
                                          <p:attrName>fillcolor</p:attrName>
                                        </p:attrNameLst>
                                      </p:cBhvr>
                                      <p:to>
                                        <p:clrVal>
                                          <a:schemeClr val="accent2"/>
                                        </p:clrVal>
                                      </p:to>
                                    </p:set>
                                    <p:set>
                                      <p:cBhvr>
                                        <p:cTn id="30" dur="500" fill="hold"/>
                                        <p:tgtEl>
                                          <p:spTgt spid="3">
                                            <p:txEl>
                                              <p:pRg st="0" end="0"/>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4"/>
                                        </p:tgtEl>
                                        <p:attrNameLst>
                                          <p:attrName>ppt_x</p:attrName>
                                        </p:attrNameLst>
                                      </p:cBhvr>
                                      <p:tavLst>
                                        <p:tav tm="0">
                                          <p:val>
                                            <p:strVal val="ppt_x"/>
                                          </p:val>
                                        </p:tav>
                                        <p:tav tm="100000">
                                          <p:val>
                                            <p:strVal val="ppt_x"/>
                                          </p:val>
                                        </p:tav>
                                      </p:tavLst>
                                    </p:anim>
                                    <p:anim calcmode="lin" valueType="num">
                                      <p:cBhvr additive="base">
                                        <p:cTn id="35" dur="500"/>
                                        <p:tgtEl>
                                          <p:spTgt spid="4"/>
                                        </p:tgtEl>
                                        <p:attrNameLst>
                                          <p:attrName>ppt_y</p:attrName>
                                        </p:attrNameLst>
                                      </p:cBhvr>
                                      <p:tavLst>
                                        <p:tav tm="0">
                                          <p:val>
                                            <p:strVal val="ppt_y"/>
                                          </p:val>
                                        </p:tav>
                                        <p:tav tm="100000">
                                          <p:val>
                                            <p:strVal val="1+ppt_h/2"/>
                                          </p:val>
                                        </p:tav>
                                      </p:tavLst>
                                    </p:anim>
                                    <p:set>
                                      <p:cBhvr>
                                        <p:cTn id="36" dur="1" fill="hold">
                                          <p:stCondLst>
                                            <p:cond delay="499"/>
                                          </p:stCondLst>
                                        </p:cTn>
                                        <p:tgtEl>
                                          <p:spTgt spid="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42" presetClass="exit" presetSubtype="0" fill="hold" grpId="1" nodeType="clickEffect">
                                  <p:stCondLst>
                                    <p:cond delay="0"/>
                                  </p:stCondLst>
                                  <p:iterate type="lt">
                                    <p:tmPct val="0"/>
                                  </p:iterate>
                                  <p:childTnLst>
                                    <p:animEffect transition="out" filter="fade">
                                      <p:cBhvr>
                                        <p:cTn id="40" dur="1000"/>
                                        <p:tgtEl>
                                          <p:spTgt spid="3">
                                            <p:txEl>
                                              <p:pRg st="0" end="0"/>
                                            </p:txEl>
                                          </p:spTgt>
                                        </p:tgtEl>
                                      </p:cBhvr>
                                    </p:animEffect>
                                    <p:anim calcmode="lin" valueType="num">
                                      <p:cBhvr>
                                        <p:cTn id="41" dur="1000"/>
                                        <p:tgtEl>
                                          <p:spTgt spid="3">
                                            <p:txEl>
                                              <p:pRg st="0" end="0"/>
                                            </p:txEl>
                                          </p:spTgt>
                                        </p:tgtEl>
                                        <p:attrNameLst>
                                          <p:attrName>ppt_x</p:attrName>
                                        </p:attrNameLst>
                                      </p:cBhvr>
                                      <p:tavLst>
                                        <p:tav tm="0">
                                          <p:val>
                                            <p:strVal val="ppt_x"/>
                                          </p:val>
                                        </p:tav>
                                        <p:tav tm="100000">
                                          <p:val>
                                            <p:strVal val="ppt_x"/>
                                          </p:val>
                                        </p:tav>
                                      </p:tavLst>
                                    </p:anim>
                                    <p:anim calcmode="lin" valueType="num">
                                      <p:cBhvr>
                                        <p:cTn id="42" dur="1000"/>
                                        <p:tgtEl>
                                          <p:spTgt spid="3">
                                            <p:txEl>
                                              <p:pRg st="0" end="0"/>
                                            </p:txEl>
                                          </p:spTgt>
                                        </p:tgtEl>
                                        <p:attrNameLst>
                                          <p:attrName>ppt_y</p:attrName>
                                        </p:attrNameLst>
                                      </p:cBhvr>
                                      <p:tavLst>
                                        <p:tav tm="0">
                                          <p:val>
                                            <p:strVal val="ppt_y"/>
                                          </p:val>
                                        </p:tav>
                                        <p:tav tm="100000">
                                          <p:val>
                                            <p:strVal val="ppt_y+.1"/>
                                          </p:val>
                                        </p:tav>
                                      </p:tavLst>
                                    </p:anim>
                                    <p:set>
                                      <p:cBhvr>
                                        <p:cTn id="43"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6" presetClass="exit" presetSubtype="21" fill="hold" grpId="2" nodeType="clickEffect">
                                  <p:stCondLst>
                                    <p:cond delay="0"/>
                                  </p:stCondLst>
                                  <p:childTnLst>
                                    <p:animEffect transition="out" filter="barn(inVertical)">
                                      <p:cBhvr>
                                        <p:cTn id="47" dur="500"/>
                                        <p:tgtEl>
                                          <p:spTgt spid="2"/>
                                        </p:tgtEl>
                                      </p:cBhvr>
                                    </p:animEffect>
                                    <p:set>
                                      <p:cBhvr>
                                        <p:cTn id="4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 grpId="0" build="p"/>
      <p:bldP spid="3" grpI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GT" dirty="0" smtClean="0"/>
              <a:t>Memoria RAM </a:t>
            </a:r>
            <a:endParaRPr lang="es-GT" dirty="0"/>
          </a:p>
        </p:txBody>
      </p:sp>
      <p:sp>
        <p:nvSpPr>
          <p:cNvPr id="3" name="Marcador de contenido 2"/>
          <p:cNvSpPr>
            <a:spLocks noGrp="1"/>
          </p:cNvSpPr>
          <p:nvPr>
            <p:ph idx="1"/>
          </p:nvPr>
        </p:nvSpPr>
        <p:spPr/>
        <p:txBody>
          <a:bodyPr>
            <a:normAutofit/>
          </a:bodyPr>
          <a:lstStyle/>
          <a:p>
            <a:r>
              <a:rPr lang="es-ES" sz="2400" dirty="0" smtClean="0"/>
              <a:t>memoria de acceso aleatorio y de corto plazo de un ordenador, que almacena temporalmente los datos que los programas necesitan para ejecutarse. Es un componente esencial para el rendimiento del dispositivo, ya que permite un acceso rápido a la información, lo que se traduce en una ejecución más fluida de aplicaciones y multitarea, y se mide en gigabytes (GB). </a:t>
            </a:r>
          </a:p>
          <a:p>
            <a:endParaRPr lang="es-GT" sz="2400" dirty="0"/>
          </a:p>
        </p:txBody>
      </p:sp>
      <p:pic>
        <p:nvPicPr>
          <p:cNvPr id="4" name="Imagen 3"/>
          <p:cNvPicPr>
            <a:picLocks noChangeAspect="1"/>
          </p:cNvPicPr>
          <p:nvPr/>
        </p:nvPicPr>
        <p:blipFill>
          <a:blip r:embed="rId2"/>
          <a:stretch>
            <a:fillRect/>
          </a:stretch>
        </p:blipFill>
        <p:spPr>
          <a:xfrm>
            <a:off x="3418243" y="5518941"/>
            <a:ext cx="4410635" cy="1825961"/>
          </a:xfrm>
          <a:prstGeom prst="rect">
            <a:avLst/>
          </a:prstGeom>
        </p:spPr>
      </p:pic>
    </p:spTree>
    <p:extLst>
      <p:ext uri="{BB962C8B-B14F-4D97-AF65-F5344CB8AC3E}">
        <p14:creationId xmlns:p14="http://schemas.microsoft.com/office/powerpoint/2010/main" val="1319349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7" presetClass="path" presetSubtype="0" accel="50000" decel="50000" fill="hold" grpId="1" nodeType="clickEffect">
                                  <p:stCondLst>
                                    <p:cond delay="0"/>
                                  </p:stCondLst>
                                  <p:childTnLst>
                                    <p:animMotion origin="layout" path="M 0 0 L 0.067 0.04 C 0.081 0.049 0.102 0.054 0.124 0.054 C 0.149 0.054 0.169 0.049 0.183 0.04 L 0.25 0 E" pathEditMode="relative" ptsTypes="">
                                      <p:cBhvr>
                                        <p:cTn id="24" dur="2000" fill="hold"/>
                                        <p:tgtEl>
                                          <p:spTgt spid="2"/>
                                        </p:tgtEl>
                                        <p:attrNameLst>
                                          <p:attrName>ppt_x</p:attrName>
                                          <p:attrName>ppt_y</p:attrName>
                                        </p:attrNameLst>
                                      </p:cBhvr>
                                    </p:animMotion>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 calcmode="lin" valueType="num">
                                      <p:cBhvr additive="base">
                                        <p:cTn id="2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7" presetClass="emph" presetSubtype="0" fill="remove" grpId="1" nodeType="clickEffect">
                                  <p:stCondLst>
                                    <p:cond delay="0"/>
                                  </p:stCondLst>
                                  <p:childTnLst>
                                    <p:animClr clrSpc="rgb" dir="cw">
                                      <p:cBhvr override="childStyle">
                                        <p:cTn id="34" dur="250" autoRev="1" fill="remove"/>
                                        <p:tgtEl>
                                          <p:spTgt spid="3">
                                            <p:txEl>
                                              <p:pRg st="0" end="0"/>
                                            </p:txEl>
                                          </p:spTgt>
                                        </p:tgtEl>
                                        <p:attrNameLst>
                                          <p:attrName>style.color</p:attrName>
                                        </p:attrNameLst>
                                      </p:cBhvr>
                                      <p:to>
                                        <a:schemeClr val="bg1"/>
                                      </p:to>
                                    </p:animClr>
                                    <p:animClr clrSpc="rgb" dir="cw">
                                      <p:cBhvr>
                                        <p:cTn id="35" dur="250" autoRev="1" fill="remove"/>
                                        <p:tgtEl>
                                          <p:spTgt spid="3">
                                            <p:txEl>
                                              <p:pRg st="0" end="0"/>
                                            </p:txEl>
                                          </p:spTgt>
                                        </p:tgtEl>
                                        <p:attrNameLst>
                                          <p:attrName>fillcolor</p:attrName>
                                        </p:attrNameLst>
                                      </p:cBhvr>
                                      <p:to>
                                        <a:schemeClr val="bg1"/>
                                      </p:to>
                                    </p:animClr>
                                    <p:set>
                                      <p:cBhvr>
                                        <p:cTn id="36" dur="250" autoRev="1" fill="remove"/>
                                        <p:tgtEl>
                                          <p:spTgt spid="3">
                                            <p:txEl>
                                              <p:pRg st="0" end="0"/>
                                            </p:txEl>
                                          </p:spTgt>
                                        </p:tgtEl>
                                        <p:attrNameLst>
                                          <p:attrName>fill.type</p:attrName>
                                        </p:attrNameLst>
                                      </p:cBhvr>
                                      <p:to>
                                        <p:strVal val="solid"/>
                                      </p:to>
                                    </p:set>
                                    <p:set>
                                      <p:cBhvr>
                                        <p:cTn id="37" dur="250" autoRev="1" fill="remove"/>
                                        <p:tgtEl>
                                          <p:spTgt spid="3">
                                            <p:txEl>
                                              <p:pRg st="0" end="0"/>
                                            </p:txEl>
                                          </p:spTgt>
                                        </p:tgtEl>
                                        <p:attrNameLst>
                                          <p:attrName>fill.on</p:attrName>
                                        </p:attrNameLst>
                                      </p:cBhvr>
                                      <p:to>
                                        <p:strVal val="true"/>
                                      </p:to>
                                    </p:se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randombar(horizontal)">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xit" presetSubtype="4" fill="hold" grpId="2" nodeType="clickEffect">
                                  <p:stCondLst>
                                    <p:cond delay="0"/>
                                  </p:stCondLst>
                                  <p:childTnLst>
                                    <p:anim calcmode="lin" valueType="num">
                                      <p:cBhvr additive="base">
                                        <p:cTn id="46" dur="500"/>
                                        <p:tgtEl>
                                          <p:spTgt spid="2"/>
                                        </p:tgtEl>
                                        <p:attrNameLst>
                                          <p:attrName>ppt_x</p:attrName>
                                        </p:attrNameLst>
                                      </p:cBhvr>
                                      <p:tavLst>
                                        <p:tav tm="0">
                                          <p:val>
                                            <p:strVal val="ppt_x"/>
                                          </p:val>
                                        </p:tav>
                                        <p:tav tm="100000">
                                          <p:val>
                                            <p:strVal val="ppt_x"/>
                                          </p:val>
                                        </p:tav>
                                      </p:tavLst>
                                    </p:anim>
                                    <p:anim calcmode="lin" valueType="num">
                                      <p:cBhvr additive="base">
                                        <p:cTn id="47" dur="500"/>
                                        <p:tgtEl>
                                          <p:spTgt spid="2"/>
                                        </p:tgtEl>
                                        <p:attrNameLst>
                                          <p:attrName>ppt_y</p:attrName>
                                        </p:attrNameLst>
                                      </p:cBhvr>
                                      <p:tavLst>
                                        <p:tav tm="0">
                                          <p:val>
                                            <p:strVal val="ppt_y"/>
                                          </p:val>
                                        </p:tav>
                                        <p:tav tm="100000">
                                          <p:val>
                                            <p:strVal val="1+ppt_h/2"/>
                                          </p:val>
                                        </p:tav>
                                      </p:tavLst>
                                    </p:anim>
                                    <p:set>
                                      <p:cBhvr>
                                        <p:cTn id="48" dur="1" fill="hold">
                                          <p:stCondLst>
                                            <p:cond delay="499"/>
                                          </p:stCondLst>
                                        </p:cTn>
                                        <p:tgtEl>
                                          <p:spTgt spid="2"/>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45" presetClass="exit" presetSubtype="0" fill="hold" grpId="2" nodeType="clickEffect">
                                  <p:stCondLst>
                                    <p:cond delay="0"/>
                                  </p:stCondLst>
                                  <p:childTnLst>
                                    <p:animEffect transition="out" filter="fade">
                                      <p:cBhvr>
                                        <p:cTn id="52" dur="2000"/>
                                        <p:tgtEl>
                                          <p:spTgt spid="3">
                                            <p:txEl>
                                              <p:pRg st="0" end="0"/>
                                            </p:txEl>
                                          </p:spTgt>
                                        </p:tgtEl>
                                      </p:cBhvr>
                                    </p:animEffect>
                                    <p:anim calcmode="lin" valueType="num">
                                      <p:cBhvr>
                                        <p:cTn id="53" dur="2000"/>
                                        <p:tgtEl>
                                          <p:spTgt spid="3">
                                            <p:txEl>
                                              <p:pRg st="0" end="0"/>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54" dur="2000"/>
                                        <p:tgtEl>
                                          <p:spTgt spid="3">
                                            <p:txEl>
                                              <p:pRg st="0" end="0"/>
                                            </p:txEl>
                                          </p:spTgt>
                                        </p:tgtEl>
                                        <p:attrNameLst>
                                          <p:attrName>ppt_h</p:attrName>
                                        </p:attrNameLst>
                                      </p:cBhvr>
                                      <p:tavLst>
                                        <p:tav tm="0">
                                          <p:val>
                                            <p:strVal val="ppt_h"/>
                                          </p:val>
                                        </p:tav>
                                        <p:tav tm="100000">
                                          <p:val>
                                            <p:strVal val="ppt_h"/>
                                          </p:val>
                                        </p:tav>
                                      </p:tavLst>
                                    </p:anim>
                                    <p:set>
                                      <p:cBhvr>
                                        <p:cTn id="55"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4" presetClass="exit" presetSubtype="10" fill="hold" nodeType="clickEffect">
                                  <p:stCondLst>
                                    <p:cond delay="0"/>
                                  </p:stCondLst>
                                  <p:childTnLst>
                                    <p:animEffect transition="out" filter="randombar(horizontal)">
                                      <p:cBhvr>
                                        <p:cTn id="59" dur="500"/>
                                        <p:tgtEl>
                                          <p:spTgt spid="4"/>
                                        </p:tgtEl>
                                      </p:cBhvr>
                                    </p:animEffect>
                                    <p:set>
                                      <p:cBhvr>
                                        <p:cTn id="60"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 grpId="0" build="p"/>
      <p:bldP spid="3" grpId="1" build="p"/>
      <p:bldP spid="3" grpId="2"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GT" dirty="0" smtClean="0"/>
              <a:t>DISCO DURO </a:t>
            </a:r>
            <a:endParaRPr lang="es-GT" dirty="0"/>
          </a:p>
        </p:txBody>
      </p:sp>
      <p:sp>
        <p:nvSpPr>
          <p:cNvPr id="3" name="Marcador de contenido 2"/>
          <p:cNvSpPr>
            <a:spLocks noGrp="1"/>
          </p:cNvSpPr>
          <p:nvPr>
            <p:ph idx="1"/>
          </p:nvPr>
        </p:nvSpPr>
        <p:spPr/>
        <p:txBody>
          <a:bodyPr/>
          <a:lstStyle/>
          <a:p>
            <a:endParaRPr lang="es-ES" sz="2000" dirty="0" smtClean="0">
              <a:effectLst/>
            </a:endParaRPr>
          </a:p>
          <a:p>
            <a:r>
              <a:rPr lang="es-ES" sz="2000" dirty="0" smtClean="0"/>
              <a:t>dispositivo de almacenamiento de datos digital no volátil que guarda el sistema operativo, las aplicaciones y los archivos del usuario. Funciona mediante la grabación magnética en platos giratorios (en los discos duros mecánicos o HDD) o utilizando memoria flash (en las unidades de estado sólido o SSD). Los discos duros pueden ser internos, instalados dentro de un ordenador, o externos, que se conectan y desconectan según sea necesario.</a:t>
            </a:r>
            <a:r>
              <a:rPr lang="es-ES" dirty="0" smtClean="0"/>
              <a:t> </a:t>
            </a:r>
            <a:endParaRPr lang="es-GT" dirty="0"/>
          </a:p>
        </p:txBody>
      </p:sp>
      <p:pic>
        <p:nvPicPr>
          <p:cNvPr id="4" name="Imagen 3"/>
          <p:cNvPicPr>
            <a:picLocks noChangeAspect="1"/>
          </p:cNvPicPr>
          <p:nvPr/>
        </p:nvPicPr>
        <p:blipFill>
          <a:blip r:embed="rId2"/>
          <a:stretch>
            <a:fillRect/>
          </a:stretch>
        </p:blipFill>
        <p:spPr>
          <a:xfrm>
            <a:off x="3983691" y="5130172"/>
            <a:ext cx="2933700" cy="1562100"/>
          </a:xfrm>
          <a:prstGeom prst="rect">
            <a:avLst/>
          </a:prstGeom>
        </p:spPr>
      </p:pic>
    </p:spTree>
    <p:extLst>
      <p:ext uri="{BB962C8B-B14F-4D97-AF65-F5344CB8AC3E}">
        <p14:creationId xmlns:p14="http://schemas.microsoft.com/office/powerpoint/2010/main" val="3385653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7" presetClass="path" presetSubtype="0" accel="50000" decel="50000" fill="hold" grpId="1" nodeType="clickEffect">
                                  <p:stCondLst>
                                    <p:cond delay="0"/>
                                  </p:stCondLst>
                                  <p:childTnLst>
                                    <p:animMotion origin="layout" path="M 0 0 L 0.067 0.04 C 0.081 0.049 0.102 0.054 0.124 0.054 C 0.149 0.054 0.169 0.049 0.183 0.04 L 0.25 0 E" pathEditMode="relative" ptsTypes="">
                                      <p:cBhvr>
                                        <p:cTn id="14" dur="2000" fill="hold"/>
                                        <p:tgtEl>
                                          <p:spTgt spid="2"/>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6" presetClass="exit" presetSubtype="32" fill="hold" grpId="2" nodeType="clickEffect">
                                  <p:stCondLst>
                                    <p:cond delay="0"/>
                                  </p:stCondLst>
                                  <p:childTnLst>
                                    <p:animEffect transition="out" filter="circle(out)">
                                      <p:cBhvr>
                                        <p:cTn id="18" dur="2000"/>
                                        <p:tgtEl>
                                          <p:spTgt spid="2"/>
                                        </p:tgtEl>
                                      </p:cBhvr>
                                    </p:animEffect>
                                    <p:set>
                                      <p:cBhvr>
                                        <p:cTn id="19" dur="1" fill="hold">
                                          <p:stCondLst>
                                            <p:cond delay="1999"/>
                                          </p:stCondLst>
                                        </p:cTn>
                                        <p:tgtEl>
                                          <p:spTgt spid="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1000"/>
                                        <p:tgtEl>
                                          <p:spTgt spid="3">
                                            <p:txEl>
                                              <p:pRg st="1" end="1"/>
                                            </p:txEl>
                                          </p:spTgt>
                                        </p:tgtEl>
                                      </p:cBhvr>
                                    </p:animEffect>
                                    <p:anim calcmode="lin" valueType="num">
                                      <p:cBhvr>
                                        <p:cTn id="2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6" presetClass="exit" presetSubtype="0" fill="hold" grpId="1" nodeType="clickEffect">
                                  <p:stCondLst>
                                    <p:cond delay="0"/>
                                  </p:stCondLst>
                                  <p:childTnLst>
                                    <p:animEffect transition="out" filter="wipe(down)">
                                      <p:cBhvr>
                                        <p:cTn id="30" dur="180" accel="50000">
                                          <p:stCondLst>
                                            <p:cond delay="1820"/>
                                          </p:stCondLst>
                                        </p:cTn>
                                        <p:tgtEl>
                                          <p:spTgt spid="3">
                                            <p:txEl>
                                              <p:pRg st="1" end="1"/>
                                            </p:txEl>
                                          </p:spTgt>
                                        </p:tgtEl>
                                      </p:cBhvr>
                                    </p:animEffect>
                                    <p:anim calcmode="lin" valueType="num">
                                      <p:cBhvr>
                                        <p:cTn id="31" dur="1822" tmFilter="0,0; 0.14,0.31; 0.43,0.73; 0.71,0.91; 1.0,1.0">
                                          <p:stCondLst>
                                            <p:cond delay="0"/>
                                          </p:stCondLst>
                                        </p:cTn>
                                        <p:tgtEl>
                                          <p:spTgt spid="3">
                                            <p:txEl>
                                              <p:pRg st="1" end="1"/>
                                            </p:txEl>
                                          </p:spTgt>
                                        </p:tgtEl>
                                        <p:attrNameLst>
                                          <p:attrName>ppt_x</p:attrName>
                                        </p:attrNameLst>
                                      </p:cBhvr>
                                      <p:tavLst>
                                        <p:tav tm="0">
                                          <p:val>
                                            <p:strVal val="ppt_x"/>
                                          </p:val>
                                        </p:tav>
                                        <p:tav tm="100000">
                                          <p:val>
                                            <p:strVal val="#ppt_x+0.25"/>
                                          </p:val>
                                        </p:tav>
                                      </p:tavLst>
                                    </p:anim>
                                    <p:anim calcmode="lin" valueType="num">
                                      <p:cBhvr>
                                        <p:cTn id="32" dur="178">
                                          <p:stCondLst>
                                            <p:cond delay="1822"/>
                                          </p:stCondLst>
                                        </p:cTn>
                                        <p:tgtEl>
                                          <p:spTgt spid="3">
                                            <p:txEl>
                                              <p:pRg st="1" end="1"/>
                                            </p:txEl>
                                          </p:spTgt>
                                        </p:tgtEl>
                                        <p:attrNameLst>
                                          <p:attrName>ppt_x</p:attrName>
                                        </p:attrNameLst>
                                      </p:cBhvr>
                                      <p:tavLst>
                                        <p:tav tm="0">
                                          <p:val>
                                            <p:strVal val="ppt_x"/>
                                          </p:val>
                                        </p:tav>
                                        <p:tav tm="100000">
                                          <p:val>
                                            <p:strVal val="ppt_x"/>
                                          </p:val>
                                        </p:tav>
                                      </p:tavLst>
                                    </p:anim>
                                    <p:anim calcmode="lin" valueType="num">
                                      <p:cBhvr>
                                        <p:cTn id="33" dur="664" tmFilter="0.0,0.0;0.25,0.07;0.50,0.2;0.75,0.467;1.0,1.0">
                                          <p:stCondLst>
                                            <p:cond delay="0"/>
                                          </p:stCondLst>
                                        </p:cTn>
                                        <p:tgtEl>
                                          <p:spTgt spid="3">
                                            <p:txEl>
                                              <p:pRg st="1" end="1"/>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34" dur="664" tmFilter="0, 0; 0.125,0.2665; 0.25,0.4; 0.375,0.465; 0.5,0.5;  0.625,0.535; 0.75,0.6; 0.875,0.7335; 1,1">
                                          <p:stCondLst>
                                            <p:cond delay="664"/>
                                          </p:stCondLst>
                                        </p:cTn>
                                        <p:tgtEl>
                                          <p:spTgt spid="3">
                                            <p:txEl>
                                              <p:pRg st="1" end="1"/>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5" dur="332" tmFilter="0, 0; 0.125,0.2665; 0.25,0.4; 0.375,0.465; 0.5,0.5;  0.625,0.535; 0.75,0.6; 0.875,0.7335; 1,1">
                                          <p:stCondLst>
                                            <p:cond delay="1324"/>
                                          </p:stCondLst>
                                        </p:cTn>
                                        <p:tgtEl>
                                          <p:spTgt spid="3">
                                            <p:txEl>
                                              <p:pRg st="1" end="1"/>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6" dur="164" tmFilter="0, 0; 0.125,0.2665; 0.25,0.4; 0.375,0.465; 0.5,0.5;  0.625,0.535; 0.75,0.6; 0.875,0.7335; 1,1">
                                          <p:stCondLst>
                                            <p:cond delay="1656"/>
                                          </p:stCondLst>
                                        </p:cTn>
                                        <p:tgtEl>
                                          <p:spTgt spid="3">
                                            <p:txEl>
                                              <p:pRg st="1" end="1"/>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7" dur="180" accel="50000">
                                          <p:stCondLst>
                                            <p:cond delay="1820"/>
                                          </p:stCondLst>
                                        </p:cTn>
                                        <p:tgtEl>
                                          <p:spTgt spid="3">
                                            <p:txEl>
                                              <p:pRg st="1" end="1"/>
                                            </p:txEl>
                                          </p:spTgt>
                                        </p:tgtEl>
                                        <p:attrNameLst>
                                          <p:attrName>ppt_y</p:attrName>
                                        </p:attrNameLst>
                                      </p:cBhvr>
                                      <p:tavLst>
                                        <p:tav tm="0">
                                          <p:val>
                                            <p:strVal val="ppt_y"/>
                                          </p:val>
                                        </p:tav>
                                        <p:tav tm="100000">
                                          <p:val>
                                            <p:strVal val="ppt_y+ppt_h"/>
                                          </p:val>
                                        </p:tav>
                                      </p:tavLst>
                                    </p:anim>
                                    <p:animScale>
                                      <p:cBhvr>
                                        <p:cTn id="38" dur="26">
                                          <p:stCondLst>
                                            <p:cond delay="620"/>
                                          </p:stCondLst>
                                        </p:cTn>
                                        <p:tgtEl>
                                          <p:spTgt spid="3">
                                            <p:txEl>
                                              <p:pRg st="1" end="1"/>
                                            </p:txEl>
                                          </p:spTgt>
                                        </p:tgtEl>
                                      </p:cBhvr>
                                      <p:to x="100000" y="60000"/>
                                    </p:animScale>
                                    <p:animScale>
                                      <p:cBhvr>
                                        <p:cTn id="39" dur="166" decel="50000">
                                          <p:stCondLst>
                                            <p:cond delay="646"/>
                                          </p:stCondLst>
                                        </p:cTn>
                                        <p:tgtEl>
                                          <p:spTgt spid="3">
                                            <p:txEl>
                                              <p:pRg st="1" end="1"/>
                                            </p:txEl>
                                          </p:spTgt>
                                        </p:tgtEl>
                                      </p:cBhvr>
                                      <p:to x="100000" y="100000"/>
                                    </p:animScale>
                                    <p:animScale>
                                      <p:cBhvr>
                                        <p:cTn id="40" dur="26">
                                          <p:stCondLst>
                                            <p:cond delay="1312"/>
                                          </p:stCondLst>
                                        </p:cTn>
                                        <p:tgtEl>
                                          <p:spTgt spid="3">
                                            <p:txEl>
                                              <p:pRg st="1" end="1"/>
                                            </p:txEl>
                                          </p:spTgt>
                                        </p:tgtEl>
                                      </p:cBhvr>
                                      <p:to x="100000" y="80000"/>
                                    </p:animScale>
                                    <p:animScale>
                                      <p:cBhvr>
                                        <p:cTn id="41" dur="166" decel="50000">
                                          <p:stCondLst>
                                            <p:cond delay="1338"/>
                                          </p:stCondLst>
                                        </p:cTn>
                                        <p:tgtEl>
                                          <p:spTgt spid="3">
                                            <p:txEl>
                                              <p:pRg st="1" end="1"/>
                                            </p:txEl>
                                          </p:spTgt>
                                        </p:tgtEl>
                                      </p:cBhvr>
                                      <p:to x="100000" y="100000"/>
                                    </p:animScale>
                                    <p:animScale>
                                      <p:cBhvr>
                                        <p:cTn id="42" dur="26">
                                          <p:stCondLst>
                                            <p:cond delay="1642"/>
                                          </p:stCondLst>
                                        </p:cTn>
                                        <p:tgtEl>
                                          <p:spTgt spid="3">
                                            <p:txEl>
                                              <p:pRg st="1" end="1"/>
                                            </p:txEl>
                                          </p:spTgt>
                                        </p:tgtEl>
                                      </p:cBhvr>
                                      <p:to x="100000" y="90000"/>
                                    </p:animScale>
                                    <p:animScale>
                                      <p:cBhvr>
                                        <p:cTn id="43" dur="166" decel="50000">
                                          <p:stCondLst>
                                            <p:cond delay="1668"/>
                                          </p:stCondLst>
                                        </p:cTn>
                                        <p:tgtEl>
                                          <p:spTgt spid="3">
                                            <p:txEl>
                                              <p:pRg st="1" end="1"/>
                                            </p:txEl>
                                          </p:spTgt>
                                        </p:tgtEl>
                                      </p:cBhvr>
                                      <p:to x="100000" y="100000"/>
                                    </p:animScale>
                                    <p:animScale>
                                      <p:cBhvr>
                                        <p:cTn id="44" dur="26">
                                          <p:stCondLst>
                                            <p:cond delay="1808"/>
                                          </p:stCondLst>
                                        </p:cTn>
                                        <p:tgtEl>
                                          <p:spTgt spid="3">
                                            <p:txEl>
                                              <p:pRg st="1" end="1"/>
                                            </p:txEl>
                                          </p:spTgt>
                                        </p:tgtEl>
                                      </p:cBhvr>
                                      <p:to x="100000" y="95000"/>
                                    </p:animScale>
                                    <p:animScale>
                                      <p:cBhvr>
                                        <p:cTn id="45" dur="166" decel="50000">
                                          <p:stCondLst>
                                            <p:cond delay="1834"/>
                                          </p:stCondLst>
                                        </p:cTn>
                                        <p:tgtEl>
                                          <p:spTgt spid="3">
                                            <p:txEl>
                                              <p:pRg st="1" end="1"/>
                                            </p:txEl>
                                          </p:spTgt>
                                        </p:tgtEl>
                                      </p:cBhvr>
                                      <p:to x="100000" y="100000"/>
                                    </p:animScale>
                                    <p:set>
                                      <p:cBhvr>
                                        <p:cTn id="46" dur="1" fill="hold">
                                          <p:stCondLst>
                                            <p:cond delay="1999"/>
                                          </p:stCondLst>
                                        </p:cTn>
                                        <p:tgtEl>
                                          <p:spTgt spid="3">
                                            <p:txEl>
                                              <p:pRg st="1" end="1"/>
                                            </p:txEl>
                                          </p:spTgt>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p:cTn id="51" dur="500" fill="hold"/>
                                        <p:tgtEl>
                                          <p:spTgt spid="4"/>
                                        </p:tgtEl>
                                        <p:attrNameLst>
                                          <p:attrName>ppt_w</p:attrName>
                                        </p:attrNameLst>
                                      </p:cBhvr>
                                      <p:tavLst>
                                        <p:tav tm="0">
                                          <p:val>
                                            <p:fltVal val="0"/>
                                          </p:val>
                                        </p:tav>
                                        <p:tav tm="100000">
                                          <p:val>
                                            <p:strVal val="#ppt_w"/>
                                          </p:val>
                                        </p:tav>
                                      </p:tavLst>
                                    </p:anim>
                                    <p:anim calcmode="lin" valueType="num">
                                      <p:cBhvr>
                                        <p:cTn id="52" dur="500" fill="hold"/>
                                        <p:tgtEl>
                                          <p:spTgt spid="4"/>
                                        </p:tgtEl>
                                        <p:attrNameLst>
                                          <p:attrName>ppt_h</p:attrName>
                                        </p:attrNameLst>
                                      </p:cBhvr>
                                      <p:tavLst>
                                        <p:tav tm="0">
                                          <p:val>
                                            <p:fltVal val="0"/>
                                          </p:val>
                                        </p:tav>
                                        <p:tav tm="100000">
                                          <p:val>
                                            <p:strVal val="#ppt_h"/>
                                          </p:val>
                                        </p:tav>
                                      </p:tavLst>
                                    </p:anim>
                                    <p:animEffect transition="in" filter="fade">
                                      <p:cBhvr>
                                        <p:cTn id="53" dur="500"/>
                                        <p:tgtEl>
                                          <p:spTgt spid="4"/>
                                        </p:tgtEl>
                                      </p:cBhvr>
                                    </p:animEffect>
                                  </p:childTnLst>
                                </p:cTn>
                              </p:par>
                            </p:childTnLst>
                          </p:cTn>
                        </p:par>
                      </p:childTnLst>
                    </p:cTn>
                  </p:par>
                  <p:par>
                    <p:cTn id="54" fill="hold">
                      <p:stCondLst>
                        <p:cond delay="indefinite"/>
                      </p:stCondLst>
                      <p:childTnLst>
                        <p:par>
                          <p:cTn id="55" fill="hold">
                            <p:stCondLst>
                              <p:cond delay="0"/>
                            </p:stCondLst>
                            <p:childTnLst>
                              <p:par>
                                <p:cTn id="56" presetID="26" presetClass="exit" presetSubtype="0" fill="hold" nodeType="clickEffect">
                                  <p:stCondLst>
                                    <p:cond delay="0"/>
                                  </p:stCondLst>
                                  <p:childTnLst>
                                    <p:animEffect transition="out" filter="wipe(down)">
                                      <p:cBhvr>
                                        <p:cTn id="57" dur="180" accel="50000">
                                          <p:stCondLst>
                                            <p:cond delay="1820"/>
                                          </p:stCondLst>
                                        </p:cTn>
                                        <p:tgtEl>
                                          <p:spTgt spid="4"/>
                                        </p:tgtEl>
                                      </p:cBhvr>
                                    </p:animEffect>
                                    <p:anim calcmode="lin" valueType="num">
                                      <p:cBhvr>
                                        <p:cTn id="58" dur="1822" tmFilter="0,0; 0.14,0.31; 0.43,0.73; 0.71,0.91; 1.0,1.0">
                                          <p:stCondLst>
                                            <p:cond delay="0"/>
                                          </p:stCondLst>
                                        </p:cTn>
                                        <p:tgtEl>
                                          <p:spTgt spid="4"/>
                                        </p:tgtEl>
                                        <p:attrNameLst>
                                          <p:attrName>ppt_x</p:attrName>
                                        </p:attrNameLst>
                                      </p:cBhvr>
                                      <p:tavLst>
                                        <p:tav tm="0">
                                          <p:val>
                                            <p:strVal val="ppt_x"/>
                                          </p:val>
                                        </p:tav>
                                        <p:tav tm="100000">
                                          <p:val>
                                            <p:strVal val="#ppt_x+0.25"/>
                                          </p:val>
                                        </p:tav>
                                      </p:tavLst>
                                    </p:anim>
                                    <p:anim calcmode="lin" valueType="num">
                                      <p:cBhvr>
                                        <p:cTn id="59" dur="178">
                                          <p:stCondLst>
                                            <p:cond delay="1822"/>
                                          </p:stCondLst>
                                        </p:cTn>
                                        <p:tgtEl>
                                          <p:spTgt spid="4"/>
                                        </p:tgtEl>
                                        <p:attrNameLst>
                                          <p:attrName>ppt_x</p:attrName>
                                        </p:attrNameLst>
                                      </p:cBhvr>
                                      <p:tavLst>
                                        <p:tav tm="0">
                                          <p:val>
                                            <p:strVal val="ppt_x"/>
                                          </p:val>
                                        </p:tav>
                                        <p:tav tm="100000">
                                          <p:val>
                                            <p:strVal val="ppt_x"/>
                                          </p:val>
                                        </p:tav>
                                      </p:tavLst>
                                    </p:anim>
                                    <p:anim calcmode="lin" valueType="num">
                                      <p:cBhvr>
                                        <p:cTn id="60" dur="664" tmFilter="0.0,0.0;0.25,0.07;0.50,0.2;0.75,0.467;1.0,1.0">
                                          <p:stCondLst>
                                            <p:cond delay="0"/>
                                          </p:stCondLst>
                                        </p:cTn>
                                        <p:tgtEl>
                                          <p:spTgt spid="4"/>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61" dur="664" tmFilter="0, 0; 0.125,0.2665; 0.25,0.4; 0.375,0.465; 0.5,0.5;  0.625,0.535; 0.75,0.6; 0.875,0.7335; 1,1">
                                          <p:stCondLst>
                                            <p:cond delay="664"/>
                                          </p:stCondLst>
                                        </p:cTn>
                                        <p:tgtEl>
                                          <p:spTgt spid="4"/>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62" dur="332" tmFilter="0, 0; 0.125,0.2665; 0.25,0.4; 0.375,0.465; 0.5,0.5;  0.625,0.535; 0.75,0.6; 0.875,0.7335; 1,1">
                                          <p:stCondLst>
                                            <p:cond delay="1324"/>
                                          </p:stCondLst>
                                        </p:cTn>
                                        <p:tgtEl>
                                          <p:spTgt spid="4"/>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63" dur="164" tmFilter="0, 0; 0.125,0.2665; 0.25,0.4; 0.375,0.465; 0.5,0.5;  0.625,0.535; 0.75,0.6; 0.875,0.7335; 1,1">
                                          <p:stCondLst>
                                            <p:cond delay="1656"/>
                                          </p:stCondLst>
                                        </p:cTn>
                                        <p:tgtEl>
                                          <p:spTgt spid="4"/>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64" dur="180" accel="50000">
                                          <p:stCondLst>
                                            <p:cond delay="1820"/>
                                          </p:stCondLst>
                                        </p:cTn>
                                        <p:tgtEl>
                                          <p:spTgt spid="4"/>
                                        </p:tgtEl>
                                        <p:attrNameLst>
                                          <p:attrName>ppt_y</p:attrName>
                                        </p:attrNameLst>
                                      </p:cBhvr>
                                      <p:tavLst>
                                        <p:tav tm="0">
                                          <p:val>
                                            <p:strVal val="ppt_y"/>
                                          </p:val>
                                        </p:tav>
                                        <p:tav tm="100000">
                                          <p:val>
                                            <p:strVal val="ppt_y+ppt_h"/>
                                          </p:val>
                                        </p:tav>
                                      </p:tavLst>
                                    </p:anim>
                                    <p:animScale>
                                      <p:cBhvr>
                                        <p:cTn id="65" dur="26">
                                          <p:stCondLst>
                                            <p:cond delay="620"/>
                                          </p:stCondLst>
                                        </p:cTn>
                                        <p:tgtEl>
                                          <p:spTgt spid="4"/>
                                        </p:tgtEl>
                                      </p:cBhvr>
                                      <p:to x="100000" y="60000"/>
                                    </p:animScale>
                                    <p:animScale>
                                      <p:cBhvr>
                                        <p:cTn id="66" dur="166" decel="50000">
                                          <p:stCondLst>
                                            <p:cond delay="646"/>
                                          </p:stCondLst>
                                        </p:cTn>
                                        <p:tgtEl>
                                          <p:spTgt spid="4"/>
                                        </p:tgtEl>
                                      </p:cBhvr>
                                      <p:to x="100000" y="100000"/>
                                    </p:animScale>
                                    <p:animScale>
                                      <p:cBhvr>
                                        <p:cTn id="67" dur="26">
                                          <p:stCondLst>
                                            <p:cond delay="1312"/>
                                          </p:stCondLst>
                                        </p:cTn>
                                        <p:tgtEl>
                                          <p:spTgt spid="4"/>
                                        </p:tgtEl>
                                      </p:cBhvr>
                                      <p:to x="100000" y="80000"/>
                                    </p:animScale>
                                    <p:animScale>
                                      <p:cBhvr>
                                        <p:cTn id="68" dur="166" decel="50000">
                                          <p:stCondLst>
                                            <p:cond delay="1338"/>
                                          </p:stCondLst>
                                        </p:cTn>
                                        <p:tgtEl>
                                          <p:spTgt spid="4"/>
                                        </p:tgtEl>
                                      </p:cBhvr>
                                      <p:to x="100000" y="100000"/>
                                    </p:animScale>
                                    <p:animScale>
                                      <p:cBhvr>
                                        <p:cTn id="69" dur="26">
                                          <p:stCondLst>
                                            <p:cond delay="1642"/>
                                          </p:stCondLst>
                                        </p:cTn>
                                        <p:tgtEl>
                                          <p:spTgt spid="4"/>
                                        </p:tgtEl>
                                      </p:cBhvr>
                                      <p:to x="100000" y="90000"/>
                                    </p:animScale>
                                    <p:animScale>
                                      <p:cBhvr>
                                        <p:cTn id="70" dur="166" decel="50000">
                                          <p:stCondLst>
                                            <p:cond delay="1668"/>
                                          </p:stCondLst>
                                        </p:cTn>
                                        <p:tgtEl>
                                          <p:spTgt spid="4"/>
                                        </p:tgtEl>
                                      </p:cBhvr>
                                      <p:to x="100000" y="100000"/>
                                    </p:animScale>
                                    <p:animScale>
                                      <p:cBhvr>
                                        <p:cTn id="71" dur="26">
                                          <p:stCondLst>
                                            <p:cond delay="1808"/>
                                          </p:stCondLst>
                                        </p:cTn>
                                        <p:tgtEl>
                                          <p:spTgt spid="4"/>
                                        </p:tgtEl>
                                      </p:cBhvr>
                                      <p:to x="100000" y="95000"/>
                                    </p:animScale>
                                    <p:animScale>
                                      <p:cBhvr>
                                        <p:cTn id="72" dur="166" decel="50000">
                                          <p:stCondLst>
                                            <p:cond delay="1834"/>
                                          </p:stCondLst>
                                        </p:cTn>
                                        <p:tgtEl>
                                          <p:spTgt spid="4"/>
                                        </p:tgtEl>
                                      </p:cBhvr>
                                      <p:to x="100000" y="100000"/>
                                    </p:animScale>
                                    <p:set>
                                      <p:cBhvr>
                                        <p:cTn id="73"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 grpId="0" build="p"/>
      <p:bldP spid="3" grpI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GT" dirty="0" smtClean="0"/>
              <a:t>Fuente de alimentación </a:t>
            </a:r>
            <a:endParaRPr lang="es-GT" dirty="0"/>
          </a:p>
        </p:txBody>
      </p:sp>
      <p:sp>
        <p:nvSpPr>
          <p:cNvPr id="3" name="Marcador de contenido 2"/>
          <p:cNvSpPr>
            <a:spLocks noGrp="1"/>
          </p:cNvSpPr>
          <p:nvPr>
            <p:ph idx="1"/>
          </p:nvPr>
        </p:nvSpPr>
        <p:spPr/>
        <p:txBody>
          <a:bodyPr>
            <a:normAutofit lnSpcReduction="10000"/>
          </a:bodyPr>
          <a:lstStyle/>
          <a:p>
            <a:endParaRPr lang="es-ES" dirty="0" smtClean="0">
              <a:effectLst/>
            </a:endParaRPr>
          </a:p>
          <a:p>
            <a:r>
              <a:rPr lang="es-ES" sz="2400" dirty="0" smtClean="0"/>
              <a:t>dispositivo que </a:t>
            </a:r>
            <a:r>
              <a:rPr lang="es-ES" sz="2400" b="1" dirty="0" smtClean="0"/>
              <a:t>convierte la corriente eléctrica de la red (corriente alterna o CA) en una corriente continua (CC) de bajo voltaje</a:t>
            </a:r>
            <a:r>
              <a:rPr lang="es-ES" sz="2400" dirty="0" smtClean="0"/>
              <a:t> adecuada para alimentar y hacer funcionar componentes electrónicos. Su función principal es suministrar la energía necesaria y estable a diferentes partes de un aparato, como la placa base, el procesador o las unidades de almacenamiento en un ordenador, e incluye protecciones contra sobretensiones y cortocircuitos</a:t>
            </a:r>
            <a:endParaRPr lang="es-GT" sz="2400" dirty="0"/>
          </a:p>
        </p:txBody>
      </p:sp>
      <p:pic>
        <p:nvPicPr>
          <p:cNvPr id="4" name="Imagen 3"/>
          <p:cNvPicPr>
            <a:picLocks noChangeAspect="1"/>
          </p:cNvPicPr>
          <p:nvPr/>
        </p:nvPicPr>
        <p:blipFill>
          <a:blip r:embed="rId2"/>
          <a:stretch>
            <a:fillRect/>
          </a:stretch>
        </p:blipFill>
        <p:spPr>
          <a:xfrm>
            <a:off x="3876040" y="5540040"/>
            <a:ext cx="2974489" cy="1550146"/>
          </a:xfrm>
          <a:prstGeom prst="rect">
            <a:avLst/>
          </a:prstGeom>
        </p:spPr>
      </p:pic>
    </p:spTree>
    <p:extLst>
      <p:ext uri="{BB962C8B-B14F-4D97-AF65-F5344CB8AC3E}">
        <p14:creationId xmlns:p14="http://schemas.microsoft.com/office/powerpoint/2010/main" val="43390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7" presetClass="path" presetSubtype="0" accel="50000" decel="50000" fill="hold" grpId="1" nodeType="clickEffect">
                                  <p:stCondLst>
                                    <p:cond delay="0"/>
                                  </p:stCondLst>
                                  <p:childTnLst>
                                    <p:animMotion origin="layout" path="M 0 0 L 0.067 0.04 C 0.081 0.049 0.102 0.054 0.124 0.054 C 0.149 0.054 0.169 0.049 0.183 0.04 L 0.25 0 E" pathEditMode="relative" ptsTypes="">
                                      <p:cBhvr>
                                        <p:cTn id="13" dur="2000" fill="hold"/>
                                        <p:tgtEl>
                                          <p:spTgt spid="2"/>
                                        </p:tgtEl>
                                        <p:attrNameLst>
                                          <p:attrName>ppt_x</p:attrName>
                                          <p:attrName>ppt_y</p:attrName>
                                        </p:attrNameLst>
                                      </p:cBhvr>
                                    </p:animMotion>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80">
                                          <p:stCondLst>
                                            <p:cond delay="0"/>
                                          </p:stCondLst>
                                        </p:cTn>
                                        <p:tgtEl>
                                          <p:spTgt spid="3">
                                            <p:txEl>
                                              <p:pRg st="1" end="1"/>
                                            </p:txEl>
                                          </p:spTgt>
                                        </p:tgtEl>
                                      </p:cBhvr>
                                    </p:animEffect>
                                    <p:anim calcmode="lin" valueType="num">
                                      <p:cBhvr>
                                        <p:cTn id="19"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4" dur="26">
                                          <p:stCondLst>
                                            <p:cond delay="650"/>
                                          </p:stCondLst>
                                        </p:cTn>
                                        <p:tgtEl>
                                          <p:spTgt spid="3">
                                            <p:txEl>
                                              <p:pRg st="1" end="1"/>
                                            </p:txEl>
                                          </p:spTgt>
                                        </p:tgtEl>
                                      </p:cBhvr>
                                      <p:to x="100000" y="60000"/>
                                    </p:animScale>
                                    <p:animScale>
                                      <p:cBhvr>
                                        <p:cTn id="25" dur="166" decel="50000">
                                          <p:stCondLst>
                                            <p:cond delay="676"/>
                                          </p:stCondLst>
                                        </p:cTn>
                                        <p:tgtEl>
                                          <p:spTgt spid="3">
                                            <p:txEl>
                                              <p:pRg st="1" end="1"/>
                                            </p:txEl>
                                          </p:spTgt>
                                        </p:tgtEl>
                                      </p:cBhvr>
                                      <p:to x="100000" y="100000"/>
                                    </p:animScale>
                                    <p:animScale>
                                      <p:cBhvr>
                                        <p:cTn id="26" dur="26">
                                          <p:stCondLst>
                                            <p:cond delay="1312"/>
                                          </p:stCondLst>
                                        </p:cTn>
                                        <p:tgtEl>
                                          <p:spTgt spid="3">
                                            <p:txEl>
                                              <p:pRg st="1" end="1"/>
                                            </p:txEl>
                                          </p:spTgt>
                                        </p:tgtEl>
                                      </p:cBhvr>
                                      <p:to x="100000" y="80000"/>
                                    </p:animScale>
                                    <p:animScale>
                                      <p:cBhvr>
                                        <p:cTn id="27" dur="166" decel="50000">
                                          <p:stCondLst>
                                            <p:cond delay="1338"/>
                                          </p:stCondLst>
                                        </p:cTn>
                                        <p:tgtEl>
                                          <p:spTgt spid="3">
                                            <p:txEl>
                                              <p:pRg st="1" end="1"/>
                                            </p:txEl>
                                          </p:spTgt>
                                        </p:tgtEl>
                                      </p:cBhvr>
                                      <p:to x="100000" y="100000"/>
                                    </p:animScale>
                                    <p:animScale>
                                      <p:cBhvr>
                                        <p:cTn id="28" dur="26">
                                          <p:stCondLst>
                                            <p:cond delay="1642"/>
                                          </p:stCondLst>
                                        </p:cTn>
                                        <p:tgtEl>
                                          <p:spTgt spid="3">
                                            <p:txEl>
                                              <p:pRg st="1" end="1"/>
                                            </p:txEl>
                                          </p:spTgt>
                                        </p:tgtEl>
                                      </p:cBhvr>
                                      <p:to x="100000" y="90000"/>
                                    </p:animScale>
                                    <p:animScale>
                                      <p:cBhvr>
                                        <p:cTn id="29" dur="166" decel="50000">
                                          <p:stCondLst>
                                            <p:cond delay="1668"/>
                                          </p:stCondLst>
                                        </p:cTn>
                                        <p:tgtEl>
                                          <p:spTgt spid="3">
                                            <p:txEl>
                                              <p:pRg st="1" end="1"/>
                                            </p:txEl>
                                          </p:spTgt>
                                        </p:tgtEl>
                                      </p:cBhvr>
                                      <p:to x="100000" y="100000"/>
                                    </p:animScale>
                                    <p:animScale>
                                      <p:cBhvr>
                                        <p:cTn id="30" dur="26">
                                          <p:stCondLst>
                                            <p:cond delay="1808"/>
                                          </p:stCondLst>
                                        </p:cTn>
                                        <p:tgtEl>
                                          <p:spTgt spid="3">
                                            <p:txEl>
                                              <p:pRg st="1" end="1"/>
                                            </p:txEl>
                                          </p:spTgt>
                                        </p:tgtEl>
                                      </p:cBhvr>
                                      <p:to x="100000" y="95000"/>
                                    </p:animScale>
                                    <p:animScale>
                                      <p:cBhvr>
                                        <p:cTn id="31" dur="166" decel="50000">
                                          <p:stCondLst>
                                            <p:cond delay="1834"/>
                                          </p:stCondLst>
                                        </p:cTn>
                                        <p:tgtEl>
                                          <p:spTgt spid="3">
                                            <p:txEl>
                                              <p:pRg st="1" end="1"/>
                                            </p:txEl>
                                          </p:spTgt>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26" presetClass="exit" presetSubtype="0" fill="hold" grpId="1" nodeType="clickEffect">
                                  <p:stCondLst>
                                    <p:cond delay="0"/>
                                  </p:stCondLst>
                                  <p:childTnLst>
                                    <p:animEffect transition="out" filter="wipe(down)">
                                      <p:cBhvr>
                                        <p:cTn id="35" dur="180" accel="50000">
                                          <p:stCondLst>
                                            <p:cond delay="1820"/>
                                          </p:stCondLst>
                                        </p:cTn>
                                        <p:tgtEl>
                                          <p:spTgt spid="3">
                                            <p:txEl>
                                              <p:pRg st="1" end="1"/>
                                            </p:txEl>
                                          </p:spTgt>
                                        </p:tgtEl>
                                      </p:cBhvr>
                                    </p:animEffect>
                                    <p:anim calcmode="lin" valueType="num">
                                      <p:cBhvr>
                                        <p:cTn id="36" dur="1822" tmFilter="0,0; 0.14,0.31; 0.43,0.73; 0.71,0.91; 1.0,1.0">
                                          <p:stCondLst>
                                            <p:cond delay="0"/>
                                          </p:stCondLst>
                                        </p:cTn>
                                        <p:tgtEl>
                                          <p:spTgt spid="3">
                                            <p:txEl>
                                              <p:pRg st="1" end="1"/>
                                            </p:txEl>
                                          </p:spTgt>
                                        </p:tgtEl>
                                        <p:attrNameLst>
                                          <p:attrName>ppt_x</p:attrName>
                                        </p:attrNameLst>
                                      </p:cBhvr>
                                      <p:tavLst>
                                        <p:tav tm="0">
                                          <p:val>
                                            <p:strVal val="ppt_x"/>
                                          </p:val>
                                        </p:tav>
                                        <p:tav tm="100000">
                                          <p:val>
                                            <p:strVal val="#ppt_x+0.25"/>
                                          </p:val>
                                        </p:tav>
                                      </p:tavLst>
                                    </p:anim>
                                    <p:anim calcmode="lin" valueType="num">
                                      <p:cBhvr>
                                        <p:cTn id="37" dur="178">
                                          <p:stCondLst>
                                            <p:cond delay="1822"/>
                                          </p:stCondLst>
                                        </p:cTn>
                                        <p:tgtEl>
                                          <p:spTgt spid="3">
                                            <p:txEl>
                                              <p:pRg st="1" end="1"/>
                                            </p:txEl>
                                          </p:spTgt>
                                        </p:tgtEl>
                                        <p:attrNameLst>
                                          <p:attrName>ppt_x</p:attrName>
                                        </p:attrNameLst>
                                      </p:cBhvr>
                                      <p:tavLst>
                                        <p:tav tm="0">
                                          <p:val>
                                            <p:strVal val="ppt_x"/>
                                          </p:val>
                                        </p:tav>
                                        <p:tav tm="100000">
                                          <p:val>
                                            <p:strVal val="ppt_x"/>
                                          </p:val>
                                        </p:tav>
                                      </p:tavLst>
                                    </p:anim>
                                    <p:anim calcmode="lin" valueType="num">
                                      <p:cBhvr>
                                        <p:cTn id="38" dur="664" tmFilter="0.0,0.0;0.25,0.07;0.50,0.2;0.75,0.467;1.0,1.0">
                                          <p:stCondLst>
                                            <p:cond delay="0"/>
                                          </p:stCondLst>
                                        </p:cTn>
                                        <p:tgtEl>
                                          <p:spTgt spid="3">
                                            <p:txEl>
                                              <p:pRg st="1" end="1"/>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39" dur="664" tmFilter="0, 0; 0.125,0.2665; 0.25,0.4; 0.375,0.465; 0.5,0.5;  0.625,0.535; 0.75,0.6; 0.875,0.7335; 1,1">
                                          <p:stCondLst>
                                            <p:cond delay="664"/>
                                          </p:stCondLst>
                                        </p:cTn>
                                        <p:tgtEl>
                                          <p:spTgt spid="3">
                                            <p:txEl>
                                              <p:pRg st="1" end="1"/>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40" dur="332" tmFilter="0, 0; 0.125,0.2665; 0.25,0.4; 0.375,0.465; 0.5,0.5;  0.625,0.535; 0.75,0.6; 0.875,0.7335; 1,1">
                                          <p:stCondLst>
                                            <p:cond delay="1324"/>
                                          </p:stCondLst>
                                        </p:cTn>
                                        <p:tgtEl>
                                          <p:spTgt spid="3">
                                            <p:txEl>
                                              <p:pRg st="1" end="1"/>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41" dur="164" tmFilter="0, 0; 0.125,0.2665; 0.25,0.4; 0.375,0.465; 0.5,0.5;  0.625,0.535; 0.75,0.6; 0.875,0.7335; 1,1">
                                          <p:stCondLst>
                                            <p:cond delay="1656"/>
                                          </p:stCondLst>
                                        </p:cTn>
                                        <p:tgtEl>
                                          <p:spTgt spid="3">
                                            <p:txEl>
                                              <p:pRg st="1" end="1"/>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42" dur="180" accel="50000">
                                          <p:stCondLst>
                                            <p:cond delay="1820"/>
                                          </p:stCondLst>
                                        </p:cTn>
                                        <p:tgtEl>
                                          <p:spTgt spid="3">
                                            <p:txEl>
                                              <p:pRg st="1" end="1"/>
                                            </p:txEl>
                                          </p:spTgt>
                                        </p:tgtEl>
                                        <p:attrNameLst>
                                          <p:attrName>ppt_y</p:attrName>
                                        </p:attrNameLst>
                                      </p:cBhvr>
                                      <p:tavLst>
                                        <p:tav tm="0">
                                          <p:val>
                                            <p:strVal val="ppt_y"/>
                                          </p:val>
                                        </p:tav>
                                        <p:tav tm="100000">
                                          <p:val>
                                            <p:strVal val="ppt_y+ppt_h"/>
                                          </p:val>
                                        </p:tav>
                                      </p:tavLst>
                                    </p:anim>
                                    <p:animScale>
                                      <p:cBhvr>
                                        <p:cTn id="43" dur="26">
                                          <p:stCondLst>
                                            <p:cond delay="620"/>
                                          </p:stCondLst>
                                        </p:cTn>
                                        <p:tgtEl>
                                          <p:spTgt spid="3">
                                            <p:txEl>
                                              <p:pRg st="1" end="1"/>
                                            </p:txEl>
                                          </p:spTgt>
                                        </p:tgtEl>
                                      </p:cBhvr>
                                      <p:to x="100000" y="60000"/>
                                    </p:animScale>
                                    <p:animScale>
                                      <p:cBhvr>
                                        <p:cTn id="44" dur="166" decel="50000">
                                          <p:stCondLst>
                                            <p:cond delay="646"/>
                                          </p:stCondLst>
                                        </p:cTn>
                                        <p:tgtEl>
                                          <p:spTgt spid="3">
                                            <p:txEl>
                                              <p:pRg st="1" end="1"/>
                                            </p:txEl>
                                          </p:spTgt>
                                        </p:tgtEl>
                                      </p:cBhvr>
                                      <p:to x="100000" y="100000"/>
                                    </p:animScale>
                                    <p:animScale>
                                      <p:cBhvr>
                                        <p:cTn id="45" dur="26">
                                          <p:stCondLst>
                                            <p:cond delay="1312"/>
                                          </p:stCondLst>
                                        </p:cTn>
                                        <p:tgtEl>
                                          <p:spTgt spid="3">
                                            <p:txEl>
                                              <p:pRg st="1" end="1"/>
                                            </p:txEl>
                                          </p:spTgt>
                                        </p:tgtEl>
                                      </p:cBhvr>
                                      <p:to x="100000" y="80000"/>
                                    </p:animScale>
                                    <p:animScale>
                                      <p:cBhvr>
                                        <p:cTn id="46" dur="166" decel="50000">
                                          <p:stCondLst>
                                            <p:cond delay="1338"/>
                                          </p:stCondLst>
                                        </p:cTn>
                                        <p:tgtEl>
                                          <p:spTgt spid="3">
                                            <p:txEl>
                                              <p:pRg st="1" end="1"/>
                                            </p:txEl>
                                          </p:spTgt>
                                        </p:tgtEl>
                                      </p:cBhvr>
                                      <p:to x="100000" y="100000"/>
                                    </p:animScale>
                                    <p:animScale>
                                      <p:cBhvr>
                                        <p:cTn id="47" dur="26">
                                          <p:stCondLst>
                                            <p:cond delay="1642"/>
                                          </p:stCondLst>
                                        </p:cTn>
                                        <p:tgtEl>
                                          <p:spTgt spid="3">
                                            <p:txEl>
                                              <p:pRg st="1" end="1"/>
                                            </p:txEl>
                                          </p:spTgt>
                                        </p:tgtEl>
                                      </p:cBhvr>
                                      <p:to x="100000" y="90000"/>
                                    </p:animScale>
                                    <p:animScale>
                                      <p:cBhvr>
                                        <p:cTn id="48" dur="166" decel="50000">
                                          <p:stCondLst>
                                            <p:cond delay="1668"/>
                                          </p:stCondLst>
                                        </p:cTn>
                                        <p:tgtEl>
                                          <p:spTgt spid="3">
                                            <p:txEl>
                                              <p:pRg st="1" end="1"/>
                                            </p:txEl>
                                          </p:spTgt>
                                        </p:tgtEl>
                                      </p:cBhvr>
                                      <p:to x="100000" y="100000"/>
                                    </p:animScale>
                                    <p:animScale>
                                      <p:cBhvr>
                                        <p:cTn id="49" dur="26">
                                          <p:stCondLst>
                                            <p:cond delay="1808"/>
                                          </p:stCondLst>
                                        </p:cTn>
                                        <p:tgtEl>
                                          <p:spTgt spid="3">
                                            <p:txEl>
                                              <p:pRg st="1" end="1"/>
                                            </p:txEl>
                                          </p:spTgt>
                                        </p:tgtEl>
                                      </p:cBhvr>
                                      <p:to x="100000" y="95000"/>
                                    </p:animScale>
                                    <p:animScale>
                                      <p:cBhvr>
                                        <p:cTn id="50" dur="166" decel="50000">
                                          <p:stCondLst>
                                            <p:cond delay="1834"/>
                                          </p:stCondLst>
                                        </p:cTn>
                                        <p:tgtEl>
                                          <p:spTgt spid="3">
                                            <p:txEl>
                                              <p:pRg st="1" end="1"/>
                                            </p:txEl>
                                          </p:spTgt>
                                        </p:tgtEl>
                                      </p:cBhvr>
                                      <p:to x="100000" y="100000"/>
                                    </p:animScale>
                                    <p:set>
                                      <p:cBhvr>
                                        <p:cTn id="51" dur="1" fill="hold">
                                          <p:stCondLst>
                                            <p:cond delay="1999"/>
                                          </p:stCondLst>
                                        </p:cTn>
                                        <p:tgtEl>
                                          <p:spTgt spid="3">
                                            <p:txEl>
                                              <p:pRg st="1" end="1"/>
                                            </p:txEl>
                                          </p:spTgt>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4"/>
                                        </p:tgtEl>
                                        <p:attrNameLst>
                                          <p:attrName>style.visibility</p:attrName>
                                        </p:attrNameLst>
                                      </p:cBhvr>
                                      <p:to>
                                        <p:strVal val="visible"/>
                                      </p:to>
                                    </p:set>
                                    <p:anim calcmode="lin" valueType="num">
                                      <p:cBhvr additive="base">
                                        <p:cTn id="56" dur="500" fill="hold"/>
                                        <p:tgtEl>
                                          <p:spTgt spid="4"/>
                                        </p:tgtEl>
                                        <p:attrNameLst>
                                          <p:attrName>ppt_x</p:attrName>
                                        </p:attrNameLst>
                                      </p:cBhvr>
                                      <p:tavLst>
                                        <p:tav tm="0">
                                          <p:val>
                                            <p:strVal val="#ppt_x"/>
                                          </p:val>
                                        </p:tav>
                                        <p:tav tm="100000">
                                          <p:val>
                                            <p:strVal val="#ppt_x"/>
                                          </p:val>
                                        </p:tav>
                                      </p:tavLst>
                                    </p:anim>
                                    <p:anim calcmode="lin" valueType="num">
                                      <p:cBhvr additive="base">
                                        <p:cTn id="5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6" presetClass="exit" presetSubtype="0" fill="hold" nodeType="clickEffect">
                                  <p:stCondLst>
                                    <p:cond delay="0"/>
                                  </p:stCondLst>
                                  <p:childTnLst>
                                    <p:animEffect transition="out" filter="wipe(down)">
                                      <p:cBhvr>
                                        <p:cTn id="61" dur="180" accel="50000">
                                          <p:stCondLst>
                                            <p:cond delay="1820"/>
                                          </p:stCondLst>
                                        </p:cTn>
                                        <p:tgtEl>
                                          <p:spTgt spid="4"/>
                                        </p:tgtEl>
                                      </p:cBhvr>
                                    </p:animEffect>
                                    <p:anim calcmode="lin" valueType="num">
                                      <p:cBhvr>
                                        <p:cTn id="62" dur="1822" tmFilter="0,0; 0.14,0.31; 0.43,0.73; 0.71,0.91; 1.0,1.0">
                                          <p:stCondLst>
                                            <p:cond delay="0"/>
                                          </p:stCondLst>
                                        </p:cTn>
                                        <p:tgtEl>
                                          <p:spTgt spid="4"/>
                                        </p:tgtEl>
                                        <p:attrNameLst>
                                          <p:attrName>ppt_x</p:attrName>
                                        </p:attrNameLst>
                                      </p:cBhvr>
                                      <p:tavLst>
                                        <p:tav tm="0">
                                          <p:val>
                                            <p:strVal val="ppt_x"/>
                                          </p:val>
                                        </p:tav>
                                        <p:tav tm="100000">
                                          <p:val>
                                            <p:strVal val="#ppt_x+0.25"/>
                                          </p:val>
                                        </p:tav>
                                      </p:tavLst>
                                    </p:anim>
                                    <p:anim calcmode="lin" valueType="num">
                                      <p:cBhvr>
                                        <p:cTn id="63" dur="178">
                                          <p:stCondLst>
                                            <p:cond delay="1822"/>
                                          </p:stCondLst>
                                        </p:cTn>
                                        <p:tgtEl>
                                          <p:spTgt spid="4"/>
                                        </p:tgtEl>
                                        <p:attrNameLst>
                                          <p:attrName>ppt_x</p:attrName>
                                        </p:attrNameLst>
                                      </p:cBhvr>
                                      <p:tavLst>
                                        <p:tav tm="0">
                                          <p:val>
                                            <p:strVal val="ppt_x"/>
                                          </p:val>
                                        </p:tav>
                                        <p:tav tm="100000">
                                          <p:val>
                                            <p:strVal val="ppt_x"/>
                                          </p:val>
                                        </p:tav>
                                      </p:tavLst>
                                    </p:anim>
                                    <p:anim calcmode="lin" valueType="num">
                                      <p:cBhvr>
                                        <p:cTn id="64" dur="664" tmFilter="0.0,0.0;0.25,0.07;0.50,0.2;0.75,0.467;1.0,1.0">
                                          <p:stCondLst>
                                            <p:cond delay="0"/>
                                          </p:stCondLst>
                                        </p:cTn>
                                        <p:tgtEl>
                                          <p:spTgt spid="4"/>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65" dur="664" tmFilter="0, 0; 0.125,0.2665; 0.25,0.4; 0.375,0.465; 0.5,0.5;  0.625,0.535; 0.75,0.6; 0.875,0.7335; 1,1">
                                          <p:stCondLst>
                                            <p:cond delay="664"/>
                                          </p:stCondLst>
                                        </p:cTn>
                                        <p:tgtEl>
                                          <p:spTgt spid="4"/>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66" dur="332" tmFilter="0, 0; 0.125,0.2665; 0.25,0.4; 0.375,0.465; 0.5,0.5;  0.625,0.535; 0.75,0.6; 0.875,0.7335; 1,1">
                                          <p:stCondLst>
                                            <p:cond delay="1324"/>
                                          </p:stCondLst>
                                        </p:cTn>
                                        <p:tgtEl>
                                          <p:spTgt spid="4"/>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67" dur="164" tmFilter="0, 0; 0.125,0.2665; 0.25,0.4; 0.375,0.465; 0.5,0.5;  0.625,0.535; 0.75,0.6; 0.875,0.7335; 1,1">
                                          <p:stCondLst>
                                            <p:cond delay="1656"/>
                                          </p:stCondLst>
                                        </p:cTn>
                                        <p:tgtEl>
                                          <p:spTgt spid="4"/>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68" dur="180" accel="50000">
                                          <p:stCondLst>
                                            <p:cond delay="1820"/>
                                          </p:stCondLst>
                                        </p:cTn>
                                        <p:tgtEl>
                                          <p:spTgt spid="4"/>
                                        </p:tgtEl>
                                        <p:attrNameLst>
                                          <p:attrName>ppt_y</p:attrName>
                                        </p:attrNameLst>
                                      </p:cBhvr>
                                      <p:tavLst>
                                        <p:tav tm="0">
                                          <p:val>
                                            <p:strVal val="ppt_y"/>
                                          </p:val>
                                        </p:tav>
                                        <p:tav tm="100000">
                                          <p:val>
                                            <p:strVal val="ppt_y+ppt_h"/>
                                          </p:val>
                                        </p:tav>
                                      </p:tavLst>
                                    </p:anim>
                                    <p:animScale>
                                      <p:cBhvr>
                                        <p:cTn id="69" dur="26">
                                          <p:stCondLst>
                                            <p:cond delay="620"/>
                                          </p:stCondLst>
                                        </p:cTn>
                                        <p:tgtEl>
                                          <p:spTgt spid="4"/>
                                        </p:tgtEl>
                                      </p:cBhvr>
                                      <p:to x="100000" y="60000"/>
                                    </p:animScale>
                                    <p:animScale>
                                      <p:cBhvr>
                                        <p:cTn id="70" dur="166" decel="50000">
                                          <p:stCondLst>
                                            <p:cond delay="646"/>
                                          </p:stCondLst>
                                        </p:cTn>
                                        <p:tgtEl>
                                          <p:spTgt spid="4"/>
                                        </p:tgtEl>
                                      </p:cBhvr>
                                      <p:to x="100000" y="100000"/>
                                    </p:animScale>
                                    <p:animScale>
                                      <p:cBhvr>
                                        <p:cTn id="71" dur="26">
                                          <p:stCondLst>
                                            <p:cond delay="1312"/>
                                          </p:stCondLst>
                                        </p:cTn>
                                        <p:tgtEl>
                                          <p:spTgt spid="4"/>
                                        </p:tgtEl>
                                      </p:cBhvr>
                                      <p:to x="100000" y="80000"/>
                                    </p:animScale>
                                    <p:animScale>
                                      <p:cBhvr>
                                        <p:cTn id="72" dur="166" decel="50000">
                                          <p:stCondLst>
                                            <p:cond delay="1338"/>
                                          </p:stCondLst>
                                        </p:cTn>
                                        <p:tgtEl>
                                          <p:spTgt spid="4"/>
                                        </p:tgtEl>
                                      </p:cBhvr>
                                      <p:to x="100000" y="100000"/>
                                    </p:animScale>
                                    <p:animScale>
                                      <p:cBhvr>
                                        <p:cTn id="73" dur="26">
                                          <p:stCondLst>
                                            <p:cond delay="1642"/>
                                          </p:stCondLst>
                                        </p:cTn>
                                        <p:tgtEl>
                                          <p:spTgt spid="4"/>
                                        </p:tgtEl>
                                      </p:cBhvr>
                                      <p:to x="100000" y="90000"/>
                                    </p:animScale>
                                    <p:animScale>
                                      <p:cBhvr>
                                        <p:cTn id="74" dur="166" decel="50000">
                                          <p:stCondLst>
                                            <p:cond delay="1668"/>
                                          </p:stCondLst>
                                        </p:cTn>
                                        <p:tgtEl>
                                          <p:spTgt spid="4"/>
                                        </p:tgtEl>
                                      </p:cBhvr>
                                      <p:to x="100000" y="100000"/>
                                    </p:animScale>
                                    <p:animScale>
                                      <p:cBhvr>
                                        <p:cTn id="75" dur="26">
                                          <p:stCondLst>
                                            <p:cond delay="1808"/>
                                          </p:stCondLst>
                                        </p:cTn>
                                        <p:tgtEl>
                                          <p:spTgt spid="4"/>
                                        </p:tgtEl>
                                      </p:cBhvr>
                                      <p:to x="100000" y="95000"/>
                                    </p:animScale>
                                    <p:animScale>
                                      <p:cBhvr>
                                        <p:cTn id="76" dur="166" decel="50000">
                                          <p:stCondLst>
                                            <p:cond delay="1834"/>
                                          </p:stCondLst>
                                        </p:cTn>
                                        <p:tgtEl>
                                          <p:spTgt spid="4"/>
                                        </p:tgtEl>
                                      </p:cBhvr>
                                      <p:to x="100000" y="100000"/>
                                    </p:animScale>
                                    <p:set>
                                      <p:cBhvr>
                                        <p:cTn id="77"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GT" dirty="0" smtClean="0"/>
              <a:t>partes externas </a:t>
            </a:r>
            <a:endParaRPr lang="es-GT" dirty="0"/>
          </a:p>
        </p:txBody>
      </p:sp>
      <p:sp>
        <p:nvSpPr>
          <p:cNvPr id="3" name="Marcador de contenido 2"/>
          <p:cNvSpPr>
            <a:spLocks noGrp="1"/>
          </p:cNvSpPr>
          <p:nvPr>
            <p:ph idx="1"/>
          </p:nvPr>
        </p:nvSpPr>
        <p:spPr/>
        <p:txBody>
          <a:bodyPr/>
          <a:lstStyle/>
          <a:p>
            <a:r>
              <a:rPr lang="es-GT" dirty="0" smtClean="0"/>
              <a:t>Monitor </a:t>
            </a:r>
          </a:p>
          <a:p>
            <a:r>
              <a:rPr lang="es-GT" dirty="0" smtClean="0"/>
              <a:t>Bocina </a:t>
            </a:r>
          </a:p>
          <a:p>
            <a:r>
              <a:rPr lang="es-GT" dirty="0" smtClean="0"/>
              <a:t>Teclado</a:t>
            </a:r>
          </a:p>
          <a:p>
            <a:r>
              <a:rPr lang="es-GT" dirty="0" err="1" smtClean="0"/>
              <a:t>Raton</a:t>
            </a:r>
            <a:endParaRPr lang="es-GT" dirty="0" smtClean="0"/>
          </a:p>
          <a:p>
            <a:r>
              <a:rPr lang="es-GT" dirty="0" err="1" smtClean="0"/>
              <a:t>Camara</a:t>
            </a:r>
            <a:r>
              <a:rPr lang="es-GT" dirty="0" smtClean="0"/>
              <a:t> </a:t>
            </a:r>
          </a:p>
        </p:txBody>
      </p:sp>
    </p:spTree>
    <p:extLst>
      <p:ext uri="{BB962C8B-B14F-4D97-AF65-F5344CB8AC3E}">
        <p14:creationId xmlns:p14="http://schemas.microsoft.com/office/powerpoint/2010/main" val="2810722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7" presetClass="path" presetSubtype="0" accel="50000" decel="50000" fill="hold" grpId="1" nodeType="clickEffect">
                                  <p:stCondLst>
                                    <p:cond delay="0"/>
                                  </p:stCondLst>
                                  <p:childTnLst>
                                    <p:animMotion origin="layout" path="M 0 0 L 0.067 0.04 C 0.081 0.049 0.102 0.054 0.124 0.054 C 0.149 0.054 0.169 0.049 0.183 0.04 L 0.25 0 E" pathEditMode="relative" ptsTypes="">
                                      <p:cBhvr>
                                        <p:cTn id="13" dur="2000" fill="hold"/>
                                        <p:tgtEl>
                                          <p:spTgt spid="2"/>
                                        </p:tgtEl>
                                        <p:attrNameLst>
                                          <p:attrName>ppt_x</p:attrName>
                                          <p:attrName>ppt_y</p:attrName>
                                        </p:attrNameLst>
                                      </p:cBhvr>
                                    </p:animMotion>
                                  </p:childTnLst>
                                </p:cTn>
                              </p:par>
                            </p:childTnLst>
                          </p:cTn>
                        </p:par>
                      </p:childTnLst>
                    </p:cTn>
                  </p:par>
                  <p:par>
                    <p:cTn id="14" fill="hold">
                      <p:stCondLst>
                        <p:cond delay="indefinite"/>
                      </p:stCondLst>
                      <p:childTnLst>
                        <p:par>
                          <p:cTn id="15" fill="hold">
                            <p:stCondLst>
                              <p:cond delay="0"/>
                            </p:stCondLst>
                            <p:childTnLst>
                              <p:par>
                                <p:cTn id="16" presetID="49" presetClass="entr" presetSubtype="0" decel="10000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0"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8"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29" dur="500"/>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p:cTn id="3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6"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37" dur="500"/>
                                        <p:tgtEl>
                                          <p:spTgt spid="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9" presetClass="entr" presetSubtype="0" decel="100000" fill="hold" grpId="0"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 calcmode="lin" valueType="num">
                                      <p:cBhvr>
                                        <p:cTn id="4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4" dur="5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45" dur="500"/>
                                        <p:tgtEl>
                                          <p:spTgt spid="3">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9" presetClass="entr" presetSubtype="0" decel="100000" fill="hold" grpId="0" nodeType="click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anim calcmode="lin" valueType="num">
                                      <p:cBhvr>
                                        <p:cTn id="5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1" dur="500" fill="hold"/>
                                        <p:tgtEl>
                                          <p:spTgt spid="3">
                                            <p:txEl>
                                              <p:pRg st="4" end="4"/>
                                            </p:txEl>
                                          </p:spTgt>
                                        </p:tgtEl>
                                        <p:attrNameLst>
                                          <p:attrName>ppt_h</p:attrName>
                                        </p:attrNameLst>
                                      </p:cBhvr>
                                      <p:tavLst>
                                        <p:tav tm="0">
                                          <p:val>
                                            <p:fltVal val="0"/>
                                          </p:val>
                                        </p:tav>
                                        <p:tav tm="100000">
                                          <p:val>
                                            <p:strVal val="#ppt_h"/>
                                          </p:val>
                                        </p:tav>
                                      </p:tavLst>
                                    </p:anim>
                                    <p:anim calcmode="lin" valueType="num">
                                      <p:cBhvr>
                                        <p:cTn id="52" dur="500" fill="hold"/>
                                        <p:tgtEl>
                                          <p:spTgt spid="3">
                                            <p:txEl>
                                              <p:pRg st="4" end="4"/>
                                            </p:txEl>
                                          </p:spTgt>
                                        </p:tgtEl>
                                        <p:attrNameLst>
                                          <p:attrName>style.rotation</p:attrName>
                                        </p:attrNameLst>
                                      </p:cBhvr>
                                      <p:tavLst>
                                        <p:tav tm="0">
                                          <p:val>
                                            <p:fltVal val="360"/>
                                          </p:val>
                                        </p:tav>
                                        <p:tav tm="100000">
                                          <p:val>
                                            <p:fltVal val="0"/>
                                          </p:val>
                                        </p:tav>
                                      </p:tavLst>
                                    </p:anim>
                                    <p:animEffect transition="in" filter="fade">
                                      <p:cBhvr>
                                        <p:cTn id="53" dur="500"/>
                                        <p:tgtEl>
                                          <p:spTgt spid="3">
                                            <p:txEl>
                                              <p:pRg st="4" end="4"/>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xit" presetSubtype="21" fill="hold" grpId="1" nodeType="clickEffect">
                                  <p:stCondLst>
                                    <p:cond delay="0"/>
                                  </p:stCondLst>
                                  <p:childTnLst>
                                    <p:animEffect transition="out" filter="barn(inVertical)">
                                      <p:cBhvr>
                                        <p:cTn id="57" dur="500"/>
                                        <p:tgtEl>
                                          <p:spTgt spid="3">
                                            <p:txEl>
                                              <p:pRg st="0" end="0"/>
                                            </p:txEl>
                                          </p:spTgt>
                                        </p:tgtEl>
                                      </p:cBhvr>
                                    </p:animEffect>
                                    <p:set>
                                      <p:cBhvr>
                                        <p:cTn id="58"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6" presetClass="exit" presetSubtype="21" fill="hold" grpId="1" nodeType="clickEffect">
                                  <p:stCondLst>
                                    <p:cond delay="0"/>
                                  </p:stCondLst>
                                  <p:childTnLst>
                                    <p:animEffect transition="out" filter="barn(inVertical)">
                                      <p:cBhvr>
                                        <p:cTn id="62" dur="500"/>
                                        <p:tgtEl>
                                          <p:spTgt spid="3">
                                            <p:txEl>
                                              <p:pRg st="1" end="1"/>
                                            </p:txEl>
                                          </p:spTgt>
                                        </p:tgtEl>
                                      </p:cBhvr>
                                    </p:animEffect>
                                    <p:set>
                                      <p:cBhvr>
                                        <p:cTn id="63"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6" presetClass="exit" presetSubtype="21" fill="hold" grpId="1" nodeType="clickEffect">
                                  <p:stCondLst>
                                    <p:cond delay="0"/>
                                  </p:stCondLst>
                                  <p:childTnLst>
                                    <p:animEffect transition="out" filter="barn(inVertical)">
                                      <p:cBhvr>
                                        <p:cTn id="67" dur="500"/>
                                        <p:tgtEl>
                                          <p:spTgt spid="3">
                                            <p:txEl>
                                              <p:pRg st="2" end="2"/>
                                            </p:txEl>
                                          </p:spTgt>
                                        </p:tgtEl>
                                      </p:cBhvr>
                                    </p:animEffect>
                                    <p:set>
                                      <p:cBhvr>
                                        <p:cTn id="68"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6" presetClass="exit" presetSubtype="21" fill="hold" grpId="1" nodeType="clickEffect">
                                  <p:stCondLst>
                                    <p:cond delay="0"/>
                                  </p:stCondLst>
                                  <p:childTnLst>
                                    <p:animEffect transition="out" filter="barn(inVertical)">
                                      <p:cBhvr>
                                        <p:cTn id="72" dur="500"/>
                                        <p:tgtEl>
                                          <p:spTgt spid="3">
                                            <p:txEl>
                                              <p:pRg st="3" end="3"/>
                                            </p:txEl>
                                          </p:spTgt>
                                        </p:tgtEl>
                                      </p:cBhvr>
                                    </p:animEffect>
                                    <p:set>
                                      <p:cBhvr>
                                        <p:cTn id="73"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6" presetClass="exit" presetSubtype="21" fill="hold" grpId="1" nodeType="clickEffect">
                                  <p:stCondLst>
                                    <p:cond delay="0"/>
                                  </p:stCondLst>
                                  <p:childTnLst>
                                    <p:animEffect transition="out" filter="barn(inVertical)">
                                      <p:cBhvr>
                                        <p:cTn id="77" dur="500"/>
                                        <p:tgtEl>
                                          <p:spTgt spid="3">
                                            <p:txEl>
                                              <p:pRg st="4" end="4"/>
                                            </p:txEl>
                                          </p:spTgt>
                                        </p:tgtEl>
                                      </p:cBhvr>
                                    </p:animEffect>
                                    <p:set>
                                      <p:cBhvr>
                                        <p:cTn id="78"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40</TotalTime>
  <Words>803</Words>
  <Application>Microsoft Office PowerPoint</Application>
  <PresentationFormat>Panorámica</PresentationFormat>
  <Paragraphs>43</Paragraphs>
  <Slides>15</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15</vt:i4>
      </vt:variant>
    </vt:vector>
  </HeadingPairs>
  <TitlesOfParts>
    <vt:vector size="19" baseType="lpstr">
      <vt:lpstr>Arial</vt:lpstr>
      <vt:lpstr>Century Gothic</vt:lpstr>
      <vt:lpstr>Wingdings 3</vt:lpstr>
      <vt:lpstr>Espiral</vt:lpstr>
      <vt:lpstr>José Fernando Castellanos</vt:lpstr>
      <vt:lpstr>Partes externas y internas  de la computadora </vt:lpstr>
      <vt:lpstr>Partes internas </vt:lpstr>
      <vt:lpstr>Tarjeta madre </vt:lpstr>
      <vt:lpstr>CPU</vt:lpstr>
      <vt:lpstr>Memoria RAM </vt:lpstr>
      <vt:lpstr>DISCO DURO </vt:lpstr>
      <vt:lpstr>Fuente de alimentación </vt:lpstr>
      <vt:lpstr>partes externas </vt:lpstr>
      <vt:lpstr>Monitor </vt:lpstr>
      <vt:lpstr>Bocina </vt:lpstr>
      <vt:lpstr>Teclado </vt:lpstr>
      <vt:lpstr>Ratón (mause)</vt:lpstr>
      <vt:lpstr>Cámara </vt:lpstr>
      <vt:lpstr>¡Gracias!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José Fernando Castellanos</dc:title>
  <dc:creator>GNet</dc:creator>
  <cp:lastModifiedBy>GNet</cp:lastModifiedBy>
  <cp:revision>7</cp:revision>
  <dcterms:created xsi:type="dcterms:W3CDTF">2025-10-28T14:10:59Z</dcterms:created>
  <dcterms:modified xsi:type="dcterms:W3CDTF">2025-10-28T14:51:22Z</dcterms:modified>
</cp:coreProperties>
</file>