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2239-6C3E-4A12-A12E-05FEA17CC33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E2D7-07BE-4423-B37B-847FD91A9F3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6221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2239-6C3E-4A12-A12E-05FEA17CC33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E2D7-07BE-4423-B37B-847FD91A9F3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25871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2239-6C3E-4A12-A12E-05FEA17CC33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E2D7-07BE-4423-B37B-847FD91A9F3D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9609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2239-6C3E-4A12-A12E-05FEA17CC33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E2D7-07BE-4423-B37B-847FD91A9F3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4815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2239-6C3E-4A12-A12E-05FEA17CC33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E2D7-07BE-4423-B37B-847FD91A9F3D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6917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2239-6C3E-4A12-A12E-05FEA17CC33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E2D7-07BE-4423-B37B-847FD91A9F3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1906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2239-6C3E-4A12-A12E-05FEA17CC33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E2D7-07BE-4423-B37B-847FD91A9F3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136038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2239-6C3E-4A12-A12E-05FEA17CC33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E2D7-07BE-4423-B37B-847FD91A9F3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0367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2239-6C3E-4A12-A12E-05FEA17CC33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E2D7-07BE-4423-B37B-847FD91A9F3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4121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2239-6C3E-4A12-A12E-05FEA17CC33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E2D7-07BE-4423-B37B-847FD91A9F3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694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2239-6C3E-4A12-A12E-05FEA17CC33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E2D7-07BE-4423-B37B-847FD91A9F3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26115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2239-6C3E-4A12-A12E-05FEA17CC33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E2D7-07BE-4423-B37B-847FD91A9F3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27918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2239-6C3E-4A12-A12E-05FEA17CC33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E2D7-07BE-4423-B37B-847FD91A9F3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7548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2239-6C3E-4A12-A12E-05FEA17CC33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E2D7-07BE-4423-B37B-847FD91A9F3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074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2239-6C3E-4A12-A12E-05FEA17CC33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E2D7-07BE-4423-B37B-847FD91A9F3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70639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2239-6C3E-4A12-A12E-05FEA17CC33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E2D7-07BE-4423-B37B-847FD91A9F3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8760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72239-6C3E-4A12-A12E-05FEA17CC33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11EE2D7-07BE-4423-B37B-847FD91A9F3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7748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ncepto.de/ciencia/" TargetMode="External"/><Relationship Id="rId2" Type="http://schemas.openxmlformats.org/officeDocument/2006/relationships/hyperlink" Target="https://concepto.de/informatica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hyperlink" Target="https://concepto.de/computadora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oncepto.de/ciencia/" TargetMode="External"/><Relationship Id="rId7" Type="http://schemas.openxmlformats.org/officeDocument/2006/relationships/image" Target="../media/image2.jpg"/><Relationship Id="rId2" Type="http://schemas.openxmlformats.org/officeDocument/2006/relationships/hyperlink" Target="https://concepto.de/computacion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oncepto.de/informacion/" TargetMode="External"/><Relationship Id="rId5" Type="http://schemas.openxmlformats.org/officeDocument/2006/relationships/hyperlink" Target="https://concepto.de/tecnica/" TargetMode="External"/><Relationship Id="rId4" Type="http://schemas.openxmlformats.org/officeDocument/2006/relationships/hyperlink" Target="https://concepto.de/metodo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oncepto.de/problema/" TargetMode="External"/><Relationship Id="rId2" Type="http://schemas.openxmlformats.org/officeDocument/2006/relationships/hyperlink" Target="https://concepto.de/conocimiento-cientifico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oncepto.de/organismo/" TargetMode="External"/><Relationship Id="rId2" Type="http://schemas.openxmlformats.org/officeDocument/2006/relationships/hyperlink" Target="https://concepto.de/seres-vivos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client=firefox-b-d&amp;sca_esv=e4e3b1ba951674fc&amp;q=microprocesadores&amp;sa=X&amp;ved=2ahUKEwjI-8fnvrWQAxUGQzABHSomEVAQxccNegQIQBAC&amp;mstk=AUtExfDlejY0Mth-iC3MRo0auGCgqQBcwQLJq3JhI7VyuvwV1eFfZPaaufpvMbmyptbTLkqr-bq6530KkMAaFs7d7n-QEwxb4IDiSCL1fTgCq_XrtSlitwzaiKLkIxjC7vXf1Ks&amp;csui=3" TargetMode="External"/><Relationship Id="rId2" Type="http://schemas.openxmlformats.org/officeDocument/2006/relationships/hyperlink" Target="https://www.google.com/search?client=firefox-b-d&amp;sca_esv=e4e3b1ba951674fc&amp;q=circuitos+integrados&amp;sa=X&amp;ved=2ahUKEwjI-8fnvrWQAxUGQzABHSomEVAQxccNegQIQBAB&amp;mstk=AUtExfDlejY0Mth-iC3MRo0auGCgqQBcwQLJq3JhI7VyuvwV1eFfZPaaufpvMbmyptbTLkqr-bq6530KkMAaFs7d7n-QEwxb4IDiSCL1fTgCq_XrtSlitwzaiKLkIxjC7vXf1Ks&amp;csui=3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hyperlink" Target="https://www.google.com/search?client=firefox-b-d&amp;sca_esv=e4e3b1ba951674fc&amp;q=lenguajes+de+programaci%C3%B3n&amp;sa=X&amp;ved=2ahUKEwjI-8fnvrWQAxUGQzABHSomEVAQxccNegQIQBAD&amp;mstk=AUtExfDlejY0Mth-iC3MRo0auGCgqQBcwQLJq3JhI7VyuvwV1eFfZPaaufpvMbmyptbTLkqr-bq6530KkMAaFs7d7n-QEwxb4IDiSCL1fTgCq_XrtSlitwzaiKLkIxjC7vXf1Ks&amp;csui=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oncepto.de/dato/" TargetMode="External"/><Relationship Id="rId2" Type="http://schemas.openxmlformats.org/officeDocument/2006/relationships/hyperlink" Target="https://concepto.de/que-es-un-conjunto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hyperlink" Target="https://concepto.de/informacion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73393" y="161366"/>
            <a:ext cx="9144000" cy="1108036"/>
          </a:xfrm>
        </p:spPr>
        <p:txBody>
          <a:bodyPr>
            <a:normAutofit fontScale="90000"/>
          </a:bodyPr>
          <a:lstStyle/>
          <a:p>
            <a:r>
              <a:rPr lang="es-ES" sz="3200" dirty="0" smtClean="0"/>
              <a:t>INSTITUTO NACIONAL DE EDUCACION DIVERSIFICADA</a:t>
            </a:r>
            <a:br>
              <a:rPr lang="es-ES" sz="3200" dirty="0" smtClean="0"/>
            </a:br>
            <a:r>
              <a:rPr lang="es-ES" sz="3200" dirty="0" smtClean="0"/>
              <a:t>SANTA CURZ NARANJO SANTA ROSA  </a:t>
            </a:r>
            <a:endParaRPr lang="es-GT" sz="3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7881" y="1495314"/>
            <a:ext cx="11123407" cy="5195942"/>
          </a:xfrm>
        </p:spPr>
        <p:txBody>
          <a:bodyPr>
            <a:noAutofit/>
          </a:bodyPr>
          <a:lstStyle/>
          <a:p>
            <a:pPr algn="l"/>
            <a:r>
              <a:rPr lang="es-ES" sz="2000" dirty="0" smtClean="0"/>
              <a:t>CATEDRA</a:t>
            </a:r>
            <a:r>
              <a:rPr lang="es-GT" sz="2000" dirty="0" smtClean="0"/>
              <a:t>: COMPUTACION </a:t>
            </a:r>
          </a:p>
          <a:p>
            <a:pPr algn="l"/>
            <a:endParaRPr lang="es-GT" sz="2000" dirty="0" smtClean="0"/>
          </a:p>
          <a:p>
            <a:pPr algn="l"/>
            <a:r>
              <a:rPr lang="es-ES" sz="2000" dirty="0" smtClean="0"/>
              <a:t>CATEDRATICO: GUSTAVO BLANC0O</a:t>
            </a:r>
          </a:p>
          <a:p>
            <a:pPr algn="l"/>
            <a:endParaRPr lang="es-ES" sz="2000" dirty="0" smtClean="0"/>
          </a:p>
          <a:p>
            <a:pPr algn="l"/>
            <a:r>
              <a:rPr lang="es-ES" sz="2000" dirty="0" smtClean="0"/>
              <a:t>CICLO ESCOLAR: 2025</a:t>
            </a:r>
          </a:p>
          <a:p>
            <a:r>
              <a:rPr lang="es-ES" sz="2000" dirty="0" smtClean="0"/>
              <a:t>TEMA:EJECICIO 2</a:t>
            </a:r>
          </a:p>
          <a:p>
            <a:endParaRPr lang="es-ES" sz="2000" dirty="0" smtClean="0"/>
          </a:p>
          <a:p>
            <a:pPr algn="r"/>
            <a:r>
              <a:rPr lang="es-ES" sz="2000" dirty="0" smtClean="0"/>
              <a:t>ESTUDIANTE: BRAYAN EDUARDO PEREZ CORADO</a:t>
            </a:r>
          </a:p>
          <a:p>
            <a:pPr algn="r"/>
            <a:endParaRPr lang="es-ES" sz="2000" dirty="0"/>
          </a:p>
          <a:p>
            <a:pPr algn="r"/>
            <a:r>
              <a:rPr lang="es-ES" sz="2000" dirty="0" smtClean="0"/>
              <a:t>GRADO:4TO BACHILLERATO</a:t>
            </a:r>
          </a:p>
          <a:p>
            <a:pPr algn="r"/>
            <a:endParaRPr lang="es-ES" sz="2000" dirty="0"/>
          </a:p>
          <a:p>
            <a:pPr algn="r"/>
            <a:r>
              <a:rPr lang="es-ES" sz="2000" dirty="0" smtClean="0"/>
              <a:t>SECCION: U</a:t>
            </a:r>
          </a:p>
          <a:p>
            <a:pPr algn="l"/>
            <a:r>
              <a:rPr lang="es-ES" sz="2000" dirty="0" smtClean="0"/>
              <a:t>SANTA CRUZ NARANJO, SANTAQ ROSA 21/10/25</a:t>
            </a:r>
          </a:p>
        </p:txBody>
      </p:sp>
    </p:spTree>
    <p:extLst>
      <p:ext uri="{BB962C8B-B14F-4D97-AF65-F5344CB8AC3E}">
        <p14:creationId xmlns:p14="http://schemas.microsoft.com/office/powerpoint/2010/main" val="3387523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Que es una diapositiva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Una diapositiva es una página individual dentro de una presentación digital, como las creadas en PowerPoint o Google </a:t>
            </a:r>
            <a:r>
              <a:rPr lang="es-ES" dirty="0" err="1" smtClean="0"/>
              <a:t>Slides</a:t>
            </a:r>
            <a:r>
              <a:rPr lang="es-ES" dirty="0" smtClean="0"/>
              <a:t>. Sirve para comunicar información de forma visual y se compone de elementos como texto, imágenes, gráficos y videos. Un conjunto de diapositivas forma una presentación completa. 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786" y="4087906"/>
            <a:ext cx="3807480" cy="2089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054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-0.04 C 0.081 -0.049 0.102 -0.054 0.124 -0.054 C 0.149 -0.054 0.169 -0.049 0.183 -0.04 L 0.25 0 E" pathEditMode="relative" ptsTypes="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COMPUTACION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computación o </a:t>
            </a:r>
            <a:r>
              <a:rPr lang="es-ES" dirty="0" smtClean="0">
                <a:hlinkClick r:id="rId2"/>
              </a:rPr>
              <a:t>informática</a:t>
            </a:r>
            <a:r>
              <a:rPr lang="es-ES" dirty="0" smtClean="0"/>
              <a:t> es la </a:t>
            </a:r>
            <a:r>
              <a:rPr lang="es-ES" dirty="0" smtClean="0">
                <a:hlinkClick r:id="rId3"/>
              </a:rPr>
              <a:t>ciencia</a:t>
            </a:r>
            <a:r>
              <a:rPr lang="es-ES" dirty="0" smtClean="0"/>
              <a:t> encargada de </a:t>
            </a:r>
            <a:r>
              <a:rPr lang="es-ES" b="1" dirty="0" smtClean="0"/>
              <a:t>estudiar los sistemas automatizados de gestión de información</a:t>
            </a:r>
            <a:r>
              <a:rPr lang="es-ES" dirty="0" smtClean="0"/>
              <a:t>, esto es, las </a:t>
            </a:r>
            <a:r>
              <a:rPr lang="es-ES" dirty="0" smtClean="0">
                <a:hlinkClick r:id="rId4"/>
              </a:rPr>
              <a:t>computadoras</a:t>
            </a:r>
            <a:r>
              <a:rPr lang="es-ES" dirty="0" smtClean="0"/>
              <a:t>. Su nombre proviene del latín </a:t>
            </a:r>
            <a:r>
              <a:rPr lang="es-ES" i="1" dirty="0" err="1" smtClean="0"/>
              <a:t>computatio</a:t>
            </a:r>
            <a:r>
              <a:rPr lang="es-ES" dirty="0" smtClean="0"/>
              <a:t>, que significa “cálculo” o “cómputo”, ya que estos sistemas se fundamentan en su capacidad para resolver operaciones de tipo lógico a gran velocidad.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1229" y="4101345"/>
            <a:ext cx="3453204" cy="2170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384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1.11022E-16 C 4.375E-6 -0.03495 0.02799 -0.06204 0.06197 -0.06204 C 0.097 -0.06204 0.125 -0.03495 0.125 1.11022E-16 C 0.125 0.03495 0.15299 0.06204 0.18802 0.06204 C 0.222 0.06204 0.25 0.03495 0.25 1.11022E-16 " pathEditMode="relative" rAng="0" ptsTypes="AAAAA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INFORMATICA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informática o </a:t>
            </a:r>
            <a:r>
              <a:rPr lang="es-ES" dirty="0" smtClean="0">
                <a:hlinkClick r:id="rId2"/>
              </a:rPr>
              <a:t>computación</a:t>
            </a:r>
            <a:r>
              <a:rPr lang="es-ES" dirty="0" smtClean="0"/>
              <a:t> </a:t>
            </a:r>
            <a:r>
              <a:rPr lang="es-ES" b="1" dirty="0" smtClean="0"/>
              <a:t>es la </a:t>
            </a:r>
            <a:r>
              <a:rPr lang="es-ES" b="1" dirty="0" smtClean="0">
                <a:hlinkClick r:id="rId3"/>
              </a:rPr>
              <a:t>ciencia</a:t>
            </a:r>
            <a:r>
              <a:rPr lang="es-ES" b="1" dirty="0" smtClean="0"/>
              <a:t> que estudia los </a:t>
            </a:r>
            <a:r>
              <a:rPr lang="es-ES" b="1" dirty="0" smtClean="0">
                <a:hlinkClick r:id="rId4"/>
              </a:rPr>
              <a:t>métodos</a:t>
            </a:r>
            <a:r>
              <a:rPr lang="es-ES" b="1" dirty="0" smtClean="0"/>
              <a:t> y </a:t>
            </a:r>
            <a:r>
              <a:rPr lang="es-ES" b="1" dirty="0" smtClean="0">
                <a:hlinkClick r:id="rId5"/>
              </a:rPr>
              <a:t>técnicas</a:t>
            </a:r>
            <a:r>
              <a:rPr lang="es-ES" b="1" dirty="0" smtClean="0"/>
              <a:t> para almacenar, procesar y transmitir </a:t>
            </a:r>
            <a:r>
              <a:rPr lang="es-ES" b="1" dirty="0" smtClean="0">
                <a:hlinkClick r:id="rId6"/>
              </a:rPr>
              <a:t>información</a:t>
            </a:r>
            <a:r>
              <a:rPr lang="es-ES" b="1" dirty="0" smtClean="0"/>
              <a:t> de manera automatizada</a:t>
            </a:r>
            <a:r>
              <a:rPr lang="es-ES" dirty="0" smtClean="0"/>
              <a:t>, y más específicamente, en formato digital empleando sistemas computarizados.</a:t>
            </a:r>
          </a:p>
          <a:p>
            <a:endParaRPr lang="es-GT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601" y="3983448"/>
            <a:ext cx="3534671" cy="2142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077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-0.035 0.028 -0.062 0.062 -0.062 C 0.097 -0.062 0.125 -0.035 0.125 0 C 0.125 0.035 0.153 0.062 0.188 0.062 C 0.222 0.062 0.25 0.035 0.25 0 E" pathEditMode="relative" ptsTypes="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TECNOLOGIA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 tecnología es el conjunto de </a:t>
            </a:r>
            <a:r>
              <a:rPr lang="es-ES" b="1" dirty="0" smtClean="0"/>
              <a:t>nociones y </a:t>
            </a:r>
            <a:r>
              <a:rPr lang="es-ES" b="1" dirty="0" smtClean="0">
                <a:hlinkClick r:id="rId2"/>
              </a:rPr>
              <a:t>conocimientos científicos</a:t>
            </a:r>
            <a:r>
              <a:rPr lang="es-ES" b="1" dirty="0" smtClean="0"/>
              <a:t> que el ser humano utiliza para lograr un objetivo preciso</a:t>
            </a:r>
            <a:r>
              <a:rPr lang="es-ES" dirty="0" smtClean="0"/>
              <a:t>, que puede ser la solución de un </a:t>
            </a:r>
            <a:r>
              <a:rPr lang="es-ES" dirty="0" smtClean="0">
                <a:hlinkClick r:id="rId3"/>
              </a:rPr>
              <a:t>problema</a:t>
            </a:r>
            <a:r>
              <a:rPr lang="es-ES" dirty="0" smtClean="0"/>
              <a:t> especifico del individuo o la satisfacción de alguna de sus necesidades.</a:t>
            </a:r>
          </a:p>
          <a:p>
            <a:endParaRPr lang="es-GT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814" y="3663922"/>
            <a:ext cx="4776396" cy="237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2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-0.035 0.028 -0.062 0.062 -0.062 C 0.097 -0.062 0.125 -0.035 0.125 0 C 0.125 0.035 0.153 0.062 0.188 0.062 C 0.222 0.062 0.25 0.035 0.25 0 E" pathEditMode="relative" ptsTypes="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SISTEMATICA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sistemática </a:t>
            </a:r>
            <a:r>
              <a:rPr lang="es-ES" b="1" dirty="0" smtClean="0"/>
              <a:t>es la ciencia que estudia la historia evolutiva de los </a:t>
            </a:r>
            <a:r>
              <a:rPr lang="es-ES" b="1" dirty="0" smtClean="0">
                <a:hlinkClick r:id="rId2"/>
              </a:rPr>
              <a:t>seres vivos</a:t>
            </a:r>
            <a:r>
              <a:rPr lang="es-ES" dirty="0" smtClean="0"/>
              <a:t>. Intenta crear un orden dentro de la gran diversidad biológica, a través de tres objetivos fundamentales: clasificar los </a:t>
            </a:r>
            <a:r>
              <a:rPr lang="es-ES" dirty="0" smtClean="0">
                <a:hlinkClick r:id="rId3"/>
              </a:rPr>
              <a:t>organismos</a:t>
            </a:r>
            <a:r>
              <a:rPr lang="es-ES" dirty="0" smtClean="0"/>
              <a:t>, identificar relaciones evolutivas y nombrar y describir las especies.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550" y="3756043"/>
            <a:ext cx="4295775" cy="280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575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-0.035 0.028 -0.062 0.062 -0.062 C 0.097 -0.062 0.125 -0.035 0.125 0 C 0.125 0.035 0.153 0.062 0.188 0.062 C 0.222 0.062 0.25 0.035 0.25 0 E" pathEditMode="relative" ptsTypes="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Como se creo la computadora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computadora no fue creada por una sola persona, sino que evolucionó a lo largo de miles de años, desde herramientas antiguas como el ábaco hasta las máquinas mecánicas de Charles Babbage y las computadoras electrónicas modernas. Los avances clave incluyeron el desarrollo de </a:t>
            </a:r>
            <a:r>
              <a:rPr lang="es-ES" dirty="0" smtClean="0">
                <a:hlinkClick r:id="rId2"/>
              </a:rPr>
              <a:t>circuitos integrados</a:t>
            </a:r>
            <a:r>
              <a:rPr lang="es-ES" dirty="0" smtClean="0"/>
              <a:t>, </a:t>
            </a:r>
            <a:r>
              <a:rPr lang="es-ES" dirty="0" smtClean="0">
                <a:hlinkClick r:id="rId3"/>
              </a:rPr>
              <a:t>microprocesadores</a:t>
            </a:r>
            <a:r>
              <a:rPr lang="es-ES" dirty="0" smtClean="0"/>
              <a:t> y </a:t>
            </a:r>
            <a:r>
              <a:rPr lang="es-ES" dirty="0" smtClean="0">
                <a:hlinkClick r:id="rId4"/>
              </a:rPr>
              <a:t>lenguajes de programación</a:t>
            </a:r>
            <a:r>
              <a:rPr lang="es-ES" dirty="0" smtClean="0"/>
              <a:t>, lo que llevó a la miniaturización, mayor potencia y accesibilidad de los ordenadores que conocemos hoy. 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7843" y="4528820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890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1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-0.035 0.028 -0.062 0.062 -0.062 C 0.097 -0.062 0.125 -0.035 0.125 0 C 0.125 0.035 0.153 0.062 0.188 0.062 C 0.222 0.062 0.25 0.035 0.25 0 E" pathEditMode="relative" ptsTypes="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Sistemas informáticos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sistema de información </a:t>
            </a:r>
            <a:r>
              <a:rPr lang="es-ES" b="1" dirty="0" smtClean="0"/>
              <a:t>es un </a:t>
            </a:r>
            <a:r>
              <a:rPr lang="es-ES" b="1" dirty="0" smtClean="0">
                <a:hlinkClick r:id="rId2"/>
              </a:rPr>
              <a:t>conjunto</a:t>
            </a:r>
            <a:r>
              <a:rPr lang="es-ES" b="1" dirty="0" smtClean="0"/>
              <a:t> ordenado de personas, procesos y herramientas cuyo fin es administrar </a:t>
            </a:r>
            <a:r>
              <a:rPr lang="es-ES" b="1" dirty="0" smtClean="0">
                <a:hlinkClick r:id="rId3"/>
              </a:rPr>
              <a:t>datos</a:t>
            </a:r>
            <a:r>
              <a:rPr lang="es-ES" b="1" dirty="0" smtClean="0"/>
              <a:t> e </a:t>
            </a:r>
            <a:r>
              <a:rPr lang="es-ES" b="1" dirty="0" smtClean="0">
                <a:hlinkClick r:id="rId4"/>
              </a:rPr>
              <a:t>información</a:t>
            </a:r>
            <a:r>
              <a:rPr lang="es-ES" dirty="0" smtClean="0"/>
              <a:t>, de manera que puedan ser recuperados y procesados fácil y rápidamente.</a:t>
            </a: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564" y="3698688"/>
            <a:ext cx="3195021" cy="2484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337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7 C -8.33333E-7 -0.03495 0.028 -0.06204 0.06198 -0.06204 C 0.09701 -0.06204 0.125 -0.03495 0.125 -3.7037E-7 C 0.125 0.03495 0.153 0.06204 0.18802 0.06204 C 0.22201 0.06204 0.25 0.03495 0.25 -3.7037E-7 " pathEditMode="relative" rAng="0" ptsTypes="AAAAA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Red global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término "red global" puede referirse a la internet, una red mundial de ordenadores interconectados, o a una empresa con presencia internacional que ofrece servicios o productos a nivel mundial. También puede referirse a una red de organizaciones o proyectos específicos que trabajan a escala mundial, como es el caso de organizaciones de ayuda o investigación. 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176" y="4065989"/>
            <a:ext cx="3239620" cy="1975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066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4.44444E-6 C -4.16667E-7 -0.03496 0.028 -0.06204 0.06198 -0.06204 C 0.09701 -0.06204 0.125 -0.03496 0.125 4.44444E-6 C 0.125 0.03495 0.153 0.06203 0.18802 0.06203 C 0.22201 0.06203 0.25 0.03495 0.25 4.44444E-6 " pathEditMode="relative" rAng="0" ptsTypes="AAAAA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Tipos de </a:t>
            </a:r>
            <a:r>
              <a:rPr lang="es-ES" dirty="0" err="1" smtClean="0"/>
              <a:t>hakers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Los tipos de hackers se clasifican principalmente por sus motivaciones, siendo los tres más comunes los de sombrero blanco (éticos), los de sombrero negro (maliciosos) y los de sombrero gris (ambos). Otras categorías incluyen los script </a:t>
            </a:r>
            <a:r>
              <a:rPr lang="es-ES" dirty="0" err="1" smtClean="0"/>
              <a:t>kiddies</a:t>
            </a:r>
            <a:r>
              <a:rPr lang="es-ES" dirty="0" smtClean="0"/>
              <a:t> (novatos), </a:t>
            </a:r>
            <a:r>
              <a:rPr lang="es-ES" dirty="0" err="1" smtClean="0"/>
              <a:t>hacktivistas</a:t>
            </a:r>
            <a:r>
              <a:rPr lang="es-ES" dirty="0" smtClean="0"/>
              <a:t> (con causas sociales o políticas) y hackers patrocinados por el estado. 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3894" y="3603533"/>
            <a:ext cx="3036626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094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2.96296E-6 L -0.03997 0.0669 C -0.04896 0.08102 -0.05404 0.10209 -0.05404 0.12408 C -0.05404 0.14908 -0.04896 0.16898 -0.03997 0.1831 L 4.16667E-7 0.25 " pathEditMode="relative" rAng="0" ptsTypes="AAAAA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8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</TotalTime>
  <Words>486</Words>
  <Application>Microsoft Office PowerPoint</Application>
  <PresentationFormat>Panorámica</PresentationFormat>
  <Paragraphs>32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Faceta</vt:lpstr>
      <vt:lpstr>INSTITUTO NACIONAL DE EDUCACION DIVERSIFICADA SANTA CURZ NARANJO SANTA ROSA  </vt:lpstr>
      <vt:lpstr>LA COMPUTACION </vt:lpstr>
      <vt:lpstr>LA INFORMATICA </vt:lpstr>
      <vt:lpstr>LA TECNOLOGIA </vt:lpstr>
      <vt:lpstr>LA SISTEMATICA </vt:lpstr>
      <vt:lpstr>Como se creo la computadora </vt:lpstr>
      <vt:lpstr>Sistemas informáticos </vt:lpstr>
      <vt:lpstr>Red global</vt:lpstr>
      <vt:lpstr>Tipos de hakers</vt:lpstr>
      <vt:lpstr>Que es una diapositiva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INSTITUTO NACIONAL DE EDUCACION DIVERSIFICADA SANTA CURZ NARANJO SANTA ROSA</dc:title>
  <dc:creator>GNet</dc:creator>
  <cp:lastModifiedBy>GNet</cp:lastModifiedBy>
  <cp:revision>6</cp:revision>
  <dcterms:created xsi:type="dcterms:W3CDTF">2025-10-21T14:11:47Z</dcterms:created>
  <dcterms:modified xsi:type="dcterms:W3CDTF">2025-10-21T14:53:16Z</dcterms:modified>
</cp:coreProperties>
</file>