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998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403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215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409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00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934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565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218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295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46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62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51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72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68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158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199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274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A5E68B0-7602-41F2-B475-AC5E89E3C08B}" type="datetimeFigureOut">
              <a:rPr lang="es-GT" smtClean="0"/>
              <a:t>12/10/2025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95F1D4-608E-4510-948A-6FB47765D9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68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Andrea Elizabeth Oscal Aguilar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GT" dirty="0" smtClean="0"/>
              <a:t>ID:2326 						Curso </a:t>
            </a:r>
            <a:r>
              <a:rPr lang="es-GT" dirty="0" err="1" smtClean="0"/>
              <a:t>Sabados</a:t>
            </a:r>
            <a:r>
              <a:rPr lang="es-GT" dirty="0" smtClean="0"/>
              <a:t> </a:t>
            </a:r>
          </a:p>
          <a:p>
            <a:pPr algn="l"/>
            <a:r>
              <a:rPr lang="es-GT" dirty="0" smtClean="0"/>
              <a:t>De 8:00 A 9:30						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9269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Fresas Con Crema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Llevan </a:t>
            </a:r>
          </a:p>
          <a:p>
            <a:r>
              <a:rPr lang="es-GT" dirty="0" smtClean="0"/>
              <a:t>Obviamente Fresas </a:t>
            </a:r>
          </a:p>
          <a:p>
            <a:r>
              <a:rPr lang="es-MX" dirty="0"/>
              <a:t>500 g de </a:t>
            </a:r>
            <a:r>
              <a:rPr lang="es-MX" dirty="0" smtClean="0"/>
              <a:t>crema   </a:t>
            </a:r>
          </a:p>
          <a:p>
            <a:r>
              <a:rPr lang="es-MX" dirty="0" smtClean="0"/>
              <a:t>1 lata de leche condensada</a:t>
            </a:r>
          </a:p>
          <a:p>
            <a:r>
              <a:rPr lang="es-MX" dirty="0" smtClean="0"/>
              <a:t>1 cucharadas de vainilla</a:t>
            </a:r>
          </a:p>
          <a:p>
            <a:r>
              <a:rPr lang="es-MX" dirty="0" smtClean="0"/>
              <a:t>1/4 de taza de leche</a:t>
            </a:r>
            <a:endParaRPr lang="es-GT" dirty="0" smtClean="0"/>
          </a:p>
          <a:p>
            <a:r>
              <a:rPr lang="es-GT" dirty="0" smtClean="0"/>
              <a:t>Crema Batida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4197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4291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5932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276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5400" dirty="0" smtClean="0"/>
              <a:t>gracias por ver… Adiós </a:t>
            </a:r>
            <a:endParaRPr lang="es-GT" sz="5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796" y="2603500"/>
            <a:ext cx="447672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36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Sala de reuniones Ion</vt:lpstr>
      <vt:lpstr>Andrea Elizabeth Oscal Aguilar </vt:lpstr>
      <vt:lpstr>Fresas Con Crema </vt:lpstr>
      <vt:lpstr>Presentación de PowerPoint</vt:lpstr>
      <vt:lpstr>Presentación de PowerPoint</vt:lpstr>
      <vt:lpstr>Presentación de PowerPoint</vt:lpstr>
      <vt:lpstr>gracias por ver… Adiós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Elizabeth Oscal Aguilar</dc:title>
  <dc:creator>wilsonA</dc:creator>
  <cp:lastModifiedBy>wilsonA</cp:lastModifiedBy>
  <cp:revision>3</cp:revision>
  <dcterms:created xsi:type="dcterms:W3CDTF">2025-10-13T02:52:34Z</dcterms:created>
  <dcterms:modified xsi:type="dcterms:W3CDTF">2025-10-13T03:09:12Z</dcterms:modified>
</cp:coreProperties>
</file>