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5E62-2EBC-442F-A10A-BD7D9EDD079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0522-3E3F-4E7D-A3B6-9E32D33621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8937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5E62-2EBC-442F-A10A-BD7D9EDD079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0522-3E3F-4E7D-A3B6-9E32D33621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2967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5E62-2EBC-442F-A10A-BD7D9EDD079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0522-3E3F-4E7D-A3B6-9E32D33621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86127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5E62-2EBC-442F-A10A-BD7D9EDD079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0522-3E3F-4E7D-A3B6-9E32D33621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0626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5E62-2EBC-442F-A10A-BD7D9EDD079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0522-3E3F-4E7D-A3B6-9E32D33621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9330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5E62-2EBC-442F-A10A-BD7D9EDD079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0522-3E3F-4E7D-A3B6-9E32D33621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2208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5E62-2EBC-442F-A10A-BD7D9EDD079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0522-3E3F-4E7D-A3B6-9E32D33621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5870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5E62-2EBC-442F-A10A-BD7D9EDD079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0522-3E3F-4E7D-A3B6-9E32D33621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760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5E62-2EBC-442F-A10A-BD7D9EDD079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0522-3E3F-4E7D-A3B6-9E32D33621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9013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5E62-2EBC-442F-A10A-BD7D9EDD079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0522-3E3F-4E7D-A3B6-9E32D33621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6433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95E62-2EBC-442F-A10A-BD7D9EDD079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50522-3E3F-4E7D-A3B6-9E32D33621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3242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95E62-2EBC-442F-A10A-BD7D9EDD0791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50522-3E3F-4E7D-A3B6-9E32D336210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20353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Andrea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232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883" y="2302135"/>
            <a:ext cx="3400315" cy="3400315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2785" y="3313803"/>
            <a:ext cx="2710927" cy="2710927"/>
          </a:xfrm>
          <a:prstGeom prst="rect">
            <a:avLst/>
          </a:prstGeom>
        </p:spPr>
      </p:pic>
      <p:sp>
        <p:nvSpPr>
          <p:cNvPr id="5" name="Llamada ovalada 4"/>
          <p:cNvSpPr/>
          <p:nvPr/>
        </p:nvSpPr>
        <p:spPr>
          <a:xfrm>
            <a:off x="2245040" y="1570616"/>
            <a:ext cx="2014988" cy="849853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Huy </a:t>
            </a:r>
            <a:r>
              <a:rPr lang="es-GT" dirty="0" err="1" smtClean="0"/>
              <a:t>any</a:t>
            </a:r>
            <a:r>
              <a:rPr lang="es-GT" dirty="0" smtClean="0"/>
              <a:t> viene el lobo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13217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8.51852E-6 L 1.25E-6 8.51852E-6 C -0.00065 0.00672 -0.00338 0.01413 -0.00182 0.02038 C -0.00039 0.02547 0.00469 0.02292 0.00703 0.02663 C 0.00873 0.02917 0.00886 0.0338 0.00977 0.03751 C 0.00886 0.04121 0.00716 0.04445 0.00703 0.04862 C 0.0069 0.0544 0.00795 0.06019 0.00886 0.06575 C 0.00977 0.07153 0.01094 0.07177 0.01237 0.07663 C 0.01276 0.07825 0.01289 0.07987 0.01328 0.08149 C 0.01263 0.08357 0.01159 0.08542 0.01146 0.08774 C 0.01133 0.08982 0.01211 0.0919 0.01237 0.09399 C 0.01276 0.09815 0.01289 0.10232 0.01328 0.10649 C 0.01341 0.10927 0.01394 0.11714 0.01589 0.11899 C 0.01719 0.12038 0.01888 0.12015 0.02032 0.12061 C 0.01914 0.12107 0.01706 0.12015 0.0168 0.12223 C 0.01641 0.12431 0.0181 0.12686 0.0194 0.12686 C 0.02045 0.12686 0.02058 0.12385 0.02123 0.12223 C 0.02084 0.12593 0.02032 0.1294 0.02032 0.13311 C 0.02032 0.13473 0.02162 0.13635 0.02123 0.13797 C 0.02071 0.13936 0.0194 0.1389 0.01849 0.13936 C 0.01771 0.13843 0.01589 0.1345 0.01589 0.13635 C 0.01589 0.13843 0.01758 0.13959 0.01849 0.14098 C 0.02084 0.14468 0.02318 0.14839 0.02565 0.15209 C 0.02735 0.1514 0.02917 0.1514 0.03086 0.15047 C 0.0319 0.14977 0.03243 0.14723 0.0336 0.14723 C 0.03438 0.14723 0.03477 0.14931 0.03529 0.15047 C 0.03503 0.15255 0.03386 0.15487 0.03438 0.15672 C 0.03594 0.16227 0.04115 0.15788 0.03529 0.16135 C 0.0349 0.16413 0.03334 0.17616 0.03269 0.17709 C 0.03177 0.17848 0.03034 0.17616 0.02917 0.17547 C 0.02943 0.17709 0.02982 0.17871 0.02995 0.18033 C 0.03034 0.18334 0.03008 0.18681 0.03086 0.18959 C 0.03138 0.19144 0.03269 0.19167 0.0336 0.19283 C 0.03855 0.18982 0.03412 0.19144 0.04141 0.19445 C 0.04349 0.19515 0.04558 0.19538 0.04766 0.19584 C 0.04792 0.19746 0.04909 0.19931 0.04857 0.2007 C 0.04779 0.20232 0.0448 0.20001 0.04506 0.20209 C 0.04558 0.20765 0.05026 0.21621 0.05026 0.21621 C 0.05065 0.21991 0.04987 0.22431 0.05118 0.22732 C 0.05209 0.2294 0.05456 0.22686 0.0556 0.22894 C 0.05625 0.2301 0.05495 0.23195 0.05469 0.23357 C 0.0543 0.23612 0.05456 0.23913 0.05378 0.24144 C 0.05261 0.24561 0.04974 0.24746 0.04766 0.24931 C 0.04154 0.2419 0.04753 0.24954 0.05118 0.2507 C 0.05196 0.25116 0.05 0.24862 0.04935 0.24769 C 0.05026 0.24723 0.05131 0.247 0.05209 0.24607 C 0.05274 0.24538 0.053 0.24306 0.05378 0.24306 C 0.05586 0.2426 0.05795 0.24399 0.06003 0.24445 C 0.06094 0.24607 0.06146 0.24839 0.06263 0.24931 C 0.06433 0.25047 0.06706 0.24815 0.06797 0.2507 C 0.06901 0.25394 0.06732 0.25811 0.06706 0.26181 C 0.0694 0.26274 0.07227 0.26227 0.07409 0.26482 C 0.08972 0.2882 0.06836 0.27084 0.08203 0.28056 C 0.08386 0.27964 0.08737 0.27408 0.08737 0.27755 C 0.08737 0.28126 0.0806 0.28635 0.08203 0.2838 L 0.08386 0.28056 C 0.08321 0.27802 0.08334 0.27454 0.08203 0.27269 C 0.08138 0.27177 0.07956 0.27269 0.07943 0.27431 C 0.07917 0.27755 0.0806 0.28056 0.08112 0.2838 C 0.08034 0.28681 0.07878 0.28959 0.07852 0.29306 C 0.07787 0.30417 0.0819 0.29515 0.08203 0.29468 C 0.08347 0.29723 0.08646 0.30302 0.08828 0.30417 C 0.09024 0.30533 0.09232 0.3051 0.0944 0.30579 C 0.09558 0.30788 0.09662 0.31019 0.09792 0.31204 C 0.09922 0.31366 0.10547 0.31505 0.10586 0.31505 C 0.1069 0.32038 0.10664 0.32292 0.1112 0.32292 C 0.11224 0.32292 0.11289 0.32084 0.11381 0.31991 C 0.11901 0.32917 0.11368 0.32107 0.12006 0.32616 C 0.12162 0.32732 0.12526 0.33172 0.12709 0.33403 C 0.12735 0.33612 0.12709 0.33866 0.128 0.34028 C 0.12969 0.34329 0.13633 0.34677 0.13855 0.34815 C 0.14792 0.3382 0.14037 0.34977 0.14115 0.33542 C 0.14141 0.33288 0.14297 0.33126 0.14388 0.32917 C 0.14493 0.32987 0.14922 0.33241 0.15 0.33241 C 0.15157 0.33195 0.153 0.3301 0.15443 0.32917 C 0.15534 0.32871 0.15625 0.32825 0.15703 0.32755 C 0.15821 0.32871 0.15938 0.32987 0.16055 0.33079 C 0.16237 0.33195 0.16589 0.33403 0.16589 0.33403 C 0.16537 0.33496 0.16485 0.33635 0.1642 0.33704 C 0.16328 0.33797 0.16172 0.34028 0.16146 0.33866 C 0.16107 0.33635 0.16276 0.3345 0.16328 0.33241 C 0.16394 0.32987 0.16446 0.32709 0.16498 0.32454 L 0.1694 0.32616 C 0.17123 0.32663 0.17292 0.32709 0.17474 0.32755 C 0.17748 0.32871 0.17839 0.3294 0.18086 0.33079 C 0.18177 0.32663 0.1823 0.322 0.1836 0.31829 C 0.18464 0.31505 0.18776 0.31413 0.18802 0.31042 C 0.18815 0.30718 0.18555 0.3051 0.18438 0.30255 C 0.18321 0.30579 0.18008 0.30857 0.18086 0.31204 C 0.18177 0.31528 0.18503 0.31436 0.18711 0.31343 C 0.18802 0.3132 0.18802 0.3088 0.18802 0.3088 C 0.18972 0.31829 0.18802 0.31204 0.18972 0.3088 C 0.19037 0.30765 0.19154 0.30788 0.19232 0.30718 C 0.19349 0.30834 0.19493 0.3088 0.19597 0.31042 C 0.19935 0.31552 0.19571 0.31737 0.20026 0.31204 C 0.2 0.31343 0.19844 0.31667 0.19948 0.31667 C 0.20065 0.31667 0.20078 0.31204 0.20209 0.31204 C 0.20339 0.31204 0.20352 0.31621 0.20469 0.31667 C 0.21224 0.31899 0.22006 0.31876 0.22774 0.31991 C 0.22891 0.32038 0.22995 0.32107 0.23125 0.3213 C 0.23295 0.322 0.23477 0.322 0.23646 0.32292 C 0.2375 0.32362 0.23828 0.32501 0.2392 0.32616 C 0.24336 0.32431 0.24219 0.32269 0.24362 0.32755 " pathEditMode="relative" ptsTypes="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73472E-18 L -4.16667E-6 -1.73472E-18 C -0.00299 0.00301 -0.00599 0.00602 -0.00885 0.00926 C -0.01067 0.01134 -0.01211 0.01458 -0.01419 0.01551 C -0.01627 0.01666 -0.01836 0.01736 -0.02031 0.01875 C -0.02161 0.01944 -0.02265 0.02083 -0.02383 0.02176 C -0.02591 0.02338 -0.02799 0.02477 -0.03008 0.02662 C -0.03164 0.02801 -0.03281 0.03032 -0.0345 0.03125 C -0.03698 0.03264 -0.03971 0.0324 -0.04245 0.03287 C -0.04388 0.03588 -0.04492 0.03981 -0.04687 0.04213 C -0.0483 0.04421 -0.05039 0.04421 -0.05208 0.04537 C -0.05338 0.04629 -0.05442 0.04745 -0.0556 0.04861 C -0.06224 0.04676 -0.06341 0.0456 -0.07057 0.04861 C -0.0862 0.05463 -0.06966 0.05115 -0.08385 0.05949 C -0.08607 0.06088 -0.08854 0.06065 -0.09088 0.06111 C -0.09388 0.06273 -0.09713 0.06296 -0.09974 0.06574 C -0.10091 0.0669 -0.10065 0.07037 -0.10156 0.07199 C -0.10247 0.07407 -0.1039 0.075 -0.10508 0.07685 C -0.10833 0.08194 -0.10872 0.08333 -0.1112 0.08935 C -0.122 0.08611 -0.11159 0.08657 -0.12005 0.09398 C -0.12343 0.09699 -0.13151 0.09791 -0.13502 0.09861 C -0.13646 0.10023 -0.13802 0.10185 -0.13945 0.10347 C -0.14036 0.1044 -0.14114 0.10578 -0.14205 0.10648 C -0.14297 0.10717 -0.14388 0.10764 -0.14479 0.1081 C -0.14726 0.11273 -0.14974 0.11736 -0.15351 0.11921 L -0.15703 0.1206 C -0.16549 0.13565 -0.15377 0.11643 -0.16328 0.12685 C -0.16888 0.1331 -0.16497 0.13171 -0.16849 0.13796 C -0.16927 0.13935 -0.17031 0.14004 -0.17122 0.14097 C -0.17474 0.13958 -0.1789 0.14027 -0.18177 0.13634 C -0.18372 0.13379 -0.18294 0.12801 -0.18359 0.12384 C -0.18385 0.12152 -0.1858 0.11203 -0.1862 0.11134 C -0.18815 0.1074 -0.19114 0.10555 -0.19323 0.10185 C -0.19661 0.09583 -0.19323 0.10162 -0.19765 0.0956 C -0.19922 0.09352 -0.20039 0.09074 -0.20208 0.08935 C -0.20338 0.08819 -0.20508 0.08819 -0.20651 0.08773 C -0.20742 0.08657 -0.20833 0.08588 -0.20911 0.08449 C -0.20976 0.08356 -0.21015 0.08217 -0.21093 0.08148 C -0.2125 0.07986 -0.21445 0.0794 -0.21614 0.07824 L -0.21888 0.07685 C -0.22552 0.06782 -0.21914 0.07569 -0.22591 0.06898 C -0.22682 0.06805 -0.2276 0.06643 -0.22851 0.06574 C -0.23255 0.0625 -0.23489 0.06227 -0.23906 0.06111 C -0.24114 0.06041 -0.24323 0.05995 -0.24531 0.05949 C -0.24817 0.06018 -0.25403 0.06041 -0.25677 0.06412 C -0.2582 0.0662 -0.25911 0.06944 -0.26028 0.07199 C -0.2608 0.07315 -0.26146 0.07407 -0.26211 0.07523 C -0.26432 0.08703 -0.26133 0.07245 -0.26471 0.08449 C -0.26836 0.09768 -0.26224 0.08055 -0.26732 0.09398 C -0.26771 0.09606 -0.26771 0.09838 -0.26823 0.10023 C -0.26862 0.10162 -0.26966 0.10208 -0.27005 0.10347 C -0.27083 0.10694 -0.27083 0.11088 -0.27174 0.11435 C -0.27239 0.11666 -0.27343 0.11875 -0.27435 0.1206 C -0.27552 0.12315 -0.27721 0.12546 -0.27877 0.12685 C -0.28099 0.12893 -0.28476 0.1294 -0.28672 0.13009 C -0.28984 0.12893 -0.29179 0.12847 -0.29466 0.12685 C -0.29557 0.12639 -0.29648 0.12569 -0.29739 0.12546 C -0.29922 0.12477 -0.3108 0.12245 -0.31237 0.12222 C -0.31406 0.12129 -0.31575 0.11944 -0.31758 0.11921 C -0.31849 0.11898 -0.32448 0.12176 -0.32552 0.12222 C -0.32643 0.12338 -0.32734 0.12407 -0.32825 0.12546 C -0.33073 0.12916 -0.33086 0.13009 -0.33268 0.13472 C -0.33294 0.13634 -0.3332 0.13796 -0.33346 0.13958 C -0.33385 0.14166 -0.33372 0.14398 -0.33437 0.14583 C -0.33502 0.14722 -0.3362 0.14791 -0.33698 0.14884 C -0.33672 0.15046 -0.33633 0.15208 -0.3362 0.1537 C -0.33567 0.15879 -0.33633 0.1669 -0.33346 0.17083 C -0.33281 0.17199 -0.33177 0.17199 -0.33086 0.17245 C -0.32799 0.17361 -0.325 0.17453 -0.322 0.17546 L -0.31758 0.17708 C -0.31575 0.1875 -0.3181 0.17963 -0.30794 0.18333 C -0.30664 0.18379 -0.3056 0.18565 -0.30442 0.18657 C -0.30325 0.18727 -0.30208 0.1875 -0.30091 0.18819 C -0.29752 0.19722 -0.30117 0.18935 -0.29388 0.19606 C -0.28659 0.20231 -0.29401 0.19629 -0.28672 0.20069 C -0.28528 0.20162 -0.28385 0.20301 -0.28229 0.2037 C -0.28125 0.2044 -0.27995 0.20486 -0.27877 0.20532 C -0.27786 0.20578 -0.27708 0.20671 -0.27617 0.20694 C -0.27383 0.20764 -0.27148 0.2081 -0.26914 0.20856 C -0.26823 0.2081 -0.26732 0.20764 -0.26653 0.20694 C -0.26549 0.20602 -0.26484 0.20416 -0.2638 0.2037 C -0.25833 0.20254 -0.2526 0.20277 -0.247 0.20231 C -0.24583 0.20277 -0.24453 0.20254 -0.24349 0.2037 C -0.24271 0.20486 -0.24245 0.20717 -0.24179 0.20856 C -0.24101 0.21018 -0.2401 0.2118 -0.23906 0.21319 C -0.2375 0.21551 -0.23385 0.21944 -0.23385 0.21944 C -0.23359 0.22152 -0.23346 0.22384 -0.23294 0.22569 C -0.23203 0.22963 -0.23008 0.2324 -0.22851 0.23518 C -0.22734 0.2419 -0.22864 0.23981 -0.22409 0.23981 L -0.21888 0.23981 C -0.21614 0.23889 -0.21367 0.2368 -0.21093 0.2368 C -0.20703 0.2368 -0.20312 0.23935 -0.19948 0.24143 L -0.19505 0.2493 C -0.1944 0.25023 -0.19375 0.25139 -0.19323 0.25254 C -0.19232 0.2544 -0.18971 0.26088 -0.18802 0.26342 C -0.18711 0.26458 -0.1862 0.26551 -0.18528 0.26666 C -0.18021 0.28009 -0.18633 0.26296 -0.18268 0.27592 C -0.18216 0.27754 -0.18086 0.28078 -0.18086 0.28078 " pathEditMode="relative" ptsTypes="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Andrea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Andrea</dc:title>
  <dc:creator>GNet</dc:creator>
  <cp:lastModifiedBy>GNet</cp:lastModifiedBy>
  <cp:revision>2</cp:revision>
  <dcterms:created xsi:type="dcterms:W3CDTF">2025-10-04T15:25:56Z</dcterms:created>
  <dcterms:modified xsi:type="dcterms:W3CDTF">2025-10-04T15:37:32Z</dcterms:modified>
</cp:coreProperties>
</file>