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6A65B4ED-278F-4E25-A121-3B7AA014123F}" type="datetimeFigureOut">
              <a:rPr lang="es-GT" smtClean="0"/>
              <a:t>18/10/2025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9846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6A65B4ED-278F-4E25-A121-3B7AA014123F}" type="datetimeFigureOut">
              <a:rPr lang="es-GT" smtClean="0"/>
              <a:t>18/10/2025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156920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6A65B4ED-278F-4E25-A121-3B7AA014123F}" type="datetimeFigureOut">
              <a:rPr lang="es-GT" smtClean="0"/>
              <a:t>18/10/2025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265985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6A65B4ED-278F-4E25-A121-3B7AA014123F}" type="datetimeFigureOut">
              <a:rPr lang="es-GT" smtClean="0"/>
              <a:t>18/10/2025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20883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A65B4ED-278F-4E25-A121-3B7AA014123F}" type="datetimeFigureOut">
              <a:rPr lang="es-GT" smtClean="0"/>
              <a:t>18/10/2025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388614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6A65B4ED-278F-4E25-A121-3B7AA014123F}" type="datetimeFigureOut">
              <a:rPr lang="es-GT" smtClean="0"/>
              <a:t>18/10/2025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307256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6A65B4ED-278F-4E25-A121-3B7AA014123F}" type="datetimeFigureOut">
              <a:rPr lang="es-GT" smtClean="0"/>
              <a:t>18/10/2025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216353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6A65B4ED-278F-4E25-A121-3B7AA014123F}" type="datetimeFigureOut">
              <a:rPr lang="es-GT" smtClean="0"/>
              <a:t>18/10/2025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2455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65B4ED-278F-4E25-A121-3B7AA014123F}" type="datetimeFigureOut">
              <a:rPr lang="es-GT" smtClean="0"/>
              <a:t>18/10/2025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30389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65B4ED-278F-4E25-A121-3B7AA014123F}" type="datetimeFigureOut">
              <a:rPr lang="es-GT" smtClean="0"/>
              <a:t>18/10/2025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314095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65B4ED-278F-4E25-A121-3B7AA014123F}" type="datetimeFigureOut">
              <a:rPr lang="es-GT" smtClean="0"/>
              <a:t>18/10/2025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532A0C81-DDE4-43B1-AA85-812E9D2AA145}" type="slidenum">
              <a:rPr lang="es-GT" smtClean="0"/>
              <a:t>‹Nº›</a:t>
            </a:fld>
            <a:endParaRPr lang="es-GT"/>
          </a:p>
        </p:txBody>
      </p:sp>
    </p:spTree>
    <p:extLst>
      <p:ext uri="{BB962C8B-B14F-4D97-AF65-F5344CB8AC3E}">
        <p14:creationId xmlns:p14="http://schemas.microsoft.com/office/powerpoint/2010/main" val="57882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5B4ED-278F-4E25-A121-3B7AA014123F}" type="datetimeFigureOut">
              <a:rPr lang="es-GT" smtClean="0"/>
              <a:t>18/10/2025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A0C81-DDE4-43B1-AA85-812E9D2AA145}" type="slidenum">
              <a:rPr lang="es-GT" smtClean="0"/>
              <a:t>‹Nº›</a:t>
            </a:fld>
            <a:endParaRPr lang="es-GT"/>
          </a:p>
        </p:txBody>
      </p:sp>
    </p:spTree>
    <p:extLst>
      <p:ext uri="{BB962C8B-B14F-4D97-AF65-F5344CB8AC3E}">
        <p14:creationId xmlns:p14="http://schemas.microsoft.com/office/powerpoint/2010/main" val="162451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29148" y="853422"/>
            <a:ext cx="9144000" cy="2387600"/>
          </a:xfrm>
        </p:spPr>
        <p:txBody>
          <a:bodyPr/>
          <a:lstStyle/>
          <a:p>
            <a:pPr algn="r"/>
            <a:r>
              <a:rPr lang="es-GT" dirty="0" smtClean="0"/>
              <a:t>Andrea Elizabeth </a:t>
            </a:r>
            <a:r>
              <a:rPr lang="es-GT" dirty="0" err="1" smtClean="0"/>
              <a:t>oscal</a:t>
            </a:r>
            <a:r>
              <a:rPr lang="es-GT" dirty="0" smtClean="0"/>
              <a:t> Aguilar </a:t>
            </a:r>
            <a:endParaRPr lang="es-GT" dirty="0"/>
          </a:p>
        </p:txBody>
      </p:sp>
      <p:sp>
        <p:nvSpPr>
          <p:cNvPr id="3" name="Subtítulo 2"/>
          <p:cNvSpPr>
            <a:spLocks noGrp="1"/>
          </p:cNvSpPr>
          <p:nvPr>
            <p:ph type="subTitle" idx="1"/>
          </p:nvPr>
        </p:nvSpPr>
        <p:spPr/>
        <p:txBody>
          <a:bodyPr/>
          <a:lstStyle/>
          <a:p>
            <a:pPr algn="r"/>
            <a:r>
              <a:rPr lang="es-GT" dirty="0" err="1" smtClean="0"/>
              <a:t>Computacion</a:t>
            </a:r>
            <a:r>
              <a:rPr lang="es-GT" dirty="0" smtClean="0"/>
              <a:t> los </a:t>
            </a:r>
            <a:r>
              <a:rPr lang="es-GT" dirty="0" err="1" smtClean="0"/>
              <a:t>sabados</a:t>
            </a:r>
            <a:r>
              <a:rPr lang="es-GT" dirty="0" smtClean="0"/>
              <a:t> de 8 a 9:30</a:t>
            </a:r>
            <a:endParaRPr lang="es-GT" dirty="0"/>
          </a:p>
        </p:txBody>
      </p:sp>
    </p:spTree>
    <p:extLst>
      <p:ext uri="{BB962C8B-B14F-4D97-AF65-F5344CB8AC3E}">
        <p14:creationId xmlns:p14="http://schemas.microsoft.com/office/powerpoint/2010/main" val="116897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raton</a:t>
            </a:r>
            <a:endParaRPr lang="es-GT" dirty="0"/>
          </a:p>
        </p:txBody>
      </p:sp>
      <p:sp>
        <p:nvSpPr>
          <p:cNvPr id="3" name="Marcador de contenido 2"/>
          <p:cNvSpPr>
            <a:spLocks noGrp="1"/>
          </p:cNvSpPr>
          <p:nvPr>
            <p:ph idx="1"/>
          </p:nvPr>
        </p:nvSpPr>
        <p:spPr/>
        <p:txBody>
          <a:bodyPr/>
          <a:lstStyle/>
          <a:p>
            <a:r>
              <a:rPr lang="es-ES" dirty="0" smtClean="0"/>
              <a:t>Un ratón de computadora es un dispositivo de entrada que permite controlar el cursor en la pantalla para interactuar con programas y archivos</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437" y="2958876"/>
            <a:ext cx="5080523" cy="3353024"/>
          </a:xfrm>
          <a:prstGeom prst="rect">
            <a:avLst/>
          </a:prstGeom>
        </p:spPr>
      </p:pic>
    </p:spTree>
    <p:extLst>
      <p:ext uri="{BB962C8B-B14F-4D97-AF65-F5344CB8AC3E}">
        <p14:creationId xmlns:p14="http://schemas.microsoft.com/office/powerpoint/2010/main" val="136569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microfono</a:t>
            </a:r>
            <a:endParaRPr lang="es-GT" dirty="0"/>
          </a:p>
        </p:txBody>
      </p:sp>
      <p:sp>
        <p:nvSpPr>
          <p:cNvPr id="3" name="Marcador de contenido 2"/>
          <p:cNvSpPr>
            <a:spLocks noGrp="1"/>
          </p:cNvSpPr>
          <p:nvPr>
            <p:ph idx="1"/>
          </p:nvPr>
        </p:nvSpPr>
        <p:spPr/>
        <p:txBody>
          <a:bodyPr/>
          <a:lstStyle/>
          <a:p>
            <a:r>
              <a:rPr lang="es-ES" dirty="0" smtClean="0"/>
              <a:t>Un micrófono de computadora es un dispositivo periférico de entrada de audio que convierte las ondas sonoras en señales eléctricas</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3697" y="2979869"/>
            <a:ext cx="3455894" cy="3754420"/>
          </a:xfrm>
          <a:prstGeom prst="rect">
            <a:avLst/>
          </a:prstGeom>
        </p:spPr>
      </p:pic>
    </p:spTree>
    <p:extLst>
      <p:ext uri="{BB962C8B-B14F-4D97-AF65-F5344CB8AC3E}">
        <p14:creationId xmlns:p14="http://schemas.microsoft.com/office/powerpoint/2010/main" val="331242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Monitro</a:t>
            </a:r>
            <a:r>
              <a:rPr lang="es-GT" dirty="0" smtClean="0"/>
              <a:t> </a:t>
            </a:r>
            <a:endParaRPr lang="es-GT" dirty="0"/>
          </a:p>
        </p:txBody>
      </p:sp>
      <p:sp>
        <p:nvSpPr>
          <p:cNvPr id="3" name="Marcador de contenido 2"/>
          <p:cNvSpPr>
            <a:spLocks noGrp="1"/>
          </p:cNvSpPr>
          <p:nvPr>
            <p:ph idx="1"/>
          </p:nvPr>
        </p:nvSpPr>
        <p:spPr/>
        <p:txBody>
          <a:bodyPr/>
          <a:lstStyle/>
          <a:p>
            <a:r>
              <a:rPr lang="es-ES" dirty="0" smtClean="0"/>
              <a:t>Un monitor es un dispositivo de salida esencial que muestra información de forma visual, como imágenes, texto y videos, desde una computadora</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7608" y="3281081"/>
            <a:ext cx="5928360" cy="3307977"/>
          </a:xfrm>
          <a:prstGeom prst="rect">
            <a:avLst/>
          </a:prstGeom>
        </p:spPr>
      </p:pic>
    </p:spTree>
    <p:extLst>
      <p:ext uri="{BB962C8B-B14F-4D97-AF65-F5344CB8AC3E}">
        <p14:creationId xmlns:p14="http://schemas.microsoft.com/office/powerpoint/2010/main" val="69177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Gracias por ver </a:t>
            </a:r>
            <a:endParaRPr lang="es-GT" dirty="0"/>
          </a:p>
        </p:txBody>
      </p:sp>
      <p:sp>
        <p:nvSpPr>
          <p:cNvPr id="3" name="Marcador de contenido 2"/>
          <p:cNvSpPr>
            <a:spLocks noGrp="1"/>
          </p:cNvSpPr>
          <p:nvPr>
            <p:ph idx="1"/>
          </p:nvPr>
        </p:nvSpPr>
        <p:spPr/>
        <p:txBody>
          <a:bodyPr/>
          <a:lstStyle/>
          <a:p>
            <a:endParaRPr lang="es-GT"/>
          </a:p>
        </p:txBody>
      </p:sp>
    </p:spTree>
    <p:extLst>
      <p:ext uri="{BB962C8B-B14F-4D97-AF65-F5344CB8AC3E}">
        <p14:creationId xmlns:p14="http://schemas.microsoft.com/office/powerpoint/2010/main" val="278101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Prates</a:t>
            </a:r>
            <a:r>
              <a:rPr lang="es-GT" dirty="0" smtClean="0"/>
              <a:t> </a:t>
            </a:r>
            <a:r>
              <a:rPr lang="es-GT" dirty="0" err="1" smtClean="0"/>
              <a:t>intrenas</a:t>
            </a:r>
            <a:r>
              <a:rPr lang="es-GT" dirty="0" smtClean="0"/>
              <a:t> y externas.</a:t>
            </a:r>
            <a:endParaRPr lang="es-GT" dirty="0"/>
          </a:p>
        </p:txBody>
      </p:sp>
      <p:sp>
        <p:nvSpPr>
          <p:cNvPr id="3" name="Marcador de contenido 2"/>
          <p:cNvSpPr>
            <a:spLocks noGrp="1"/>
          </p:cNvSpPr>
          <p:nvPr>
            <p:ph idx="1"/>
          </p:nvPr>
        </p:nvSpPr>
        <p:spPr/>
        <p:txBody>
          <a:bodyPr/>
          <a:lstStyle/>
          <a:p>
            <a:pPr marL="0" indent="0">
              <a:buNone/>
            </a:pPr>
            <a:r>
              <a:rPr lang="es-GT" dirty="0" smtClean="0"/>
              <a:t>  </a:t>
            </a:r>
            <a:r>
              <a:rPr lang="es-GT" dirty="0" err="1" smtClean="0"/>
              <a:t>trajeta</a:t>
            </a:r>
            <a:r>
              <a:rPr lang="es-GT" dirty="0" smtClean="0"/>
              <a:t> madre</a:t>
            </a:r>
          </a:p>
          <a:p>
            <a:pPr marL="0" indent="0">
              <a:buNone/>
            </a:pPr>
            <a:r>
              <a:rPr lang="es-GT" dirty="0" smtClean="0"/>
              <a:t> Procesador (</a:t>
            </a:r>
            <a:r>
              <a:rPr lang="es-GT" dirty="0" err="1" smtClean="0"/>
              <a:t>cpu</a:t>
            </a:r>
            <a:r>
              <a:rPr lang="es-GT" dirty="0" smtClean="0"/>
              <a:t>)</a:t>
            </a:r>
          </a:p>
          <a:p>
            <a:pPr marL="0" indent="0">
              <a:buNone/>
            </a:pPr>
            <a:r>
              <a:rPr lang="es-GT" dirty="0" smtClean="0"/>
              <a:t> Memoria RAM</a:t>
            </a:r>
          </a:p>
          <a:p>
            <a:pPr marL="0" indent="0">
              <a:buNone/>
            </a:pPr>
            <a:r>
              <a:rPr lang="es-GT" dirty="0" smtClean="0"/>
              <a:t> Unidad de almacenamiento</a:t>
            </a:r>
          </a:p>
          <a:p>
            <a:pPr marL="0" indent="0">
              <a:buNone/>
            </a:pPr>
            <a:r>
              <a:rPr lang="es-GT" dirty="0"/>
              <a:t> </a:t>
            </a:r>
            <a:r>
              <a:rPr lang="es-GT" dirty="0" smtClean="0"/>
              <a:t>Fuente de podre</a:t>
            </a:r>
          </a:p>
          <a:p>
            <a:pPr marL="0" indent="0">
              <a:buNone/>
            </a:pPr>
            <a:endParaRPr lang="es-GT" dirty="0"/>
          </a:p>
        </p:txBody>
      </p:sp>
    </p:spTree>
    <p:extLst>
      <p:ext uri="{BB962C8B-B14F-4D97-AF65-F5344CB8AC3E}">
        <p14:creationId xmlns:p14="http://schemas.microsoft.com/office/powerpoint/2010/main" val="402197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Trajeta</a:t>
            </a:r>
            <a:r>
              <a:rPr lang="es-GT" dirty="0" smtClean="0"/>
              <a:t> madre</a:t>
            </a:r>
            <a:endParaRPr lang="es-GT" dirty="0"/>
          </a:p>
        </p:txBody>
      </p:sp>
      <p:sp>
        <p:nvSpPr>
          <p:cNvPr id="3" name="Marcador de contenido 2"/>
          <p:cNvSpPr>
            <a:spLocks noGrp="1"/>
          </p:cNvSpPr>
          <p:nvPr>
            <p:ph idx="1"/>
          </p:nvPr>
        </p:nvSpPr>
        <p:spPr/>
        <p:txBody>
          <a:bodyPr/>
          <a:lstStyle/>
          <a:p>
            <a:r>
              <a:rPr lang="es-ES" dirty="0" smtClean="0"/>
              <a:t>La tarjeta madre es la placa de circuito impreso principal de una computadora que conecta todos sus componentes, actuando como el eje central que les permite comunicarse entre sí.</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4056" y="3335319"/>
            <a:ext cx="5644178" cy="3151542"/>
          </a:xfrm>
          <a:prstGeom prst="rect">
            <a:avLst/>
          </a:prstGeom>
        </p:spPr>
      </p:pic>
    </p:spTree>
    <p:extLst>
      <p:ext uri="{BB962C8B-B14F-4D97-AF65-F5344CB8AC3E}">
        <p14:creationId xmlns:p14="http://schemas.microsoft.com/office/powerpoint/2010/main" val="285020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Procesadro</a:t>
            </a:r>
            <a:r>
              <a:rPr lang="es-GT" dirty="0" smtClean="0"/>
              <a:t>  (</a:t>
            </a:r>
            <a:r>
              <a:rPr lang="es-GT" dirty="0" err="1" smtClean="0"/>
              <a:t>cpu</a:t>
            </a:r>
            <a:r>
              <a:rPr lang="es-GT" dirty="0" smtClean="0"/>
              <a:t>)</a:t>
            </a:r>
            <a:endParaRPr lang="es-GT" dirty="0"/>
          </a:p>
        </p:txBody>
      </p:sp>
      <p:sp>
        <p:nvSpPr>
          <p:cNvPr id="3" name="Marcador de contenido 2"/>
          <p:cNvSpPr>
            <a:spLocks noGrp="1"/>
          </p:cNvSpPr>
          <p:nvPr>
            <p:ph idx="1"/>
          </p:nvPr>
        </p:nvSpPr>
        <p:spPr/>
        <p:txBody>
          <a:bodyPr/>
          <a:lstStyle/>
          <a:p>
            <a:r>
              <a:rPr lang="es-ES" dirty="0" smtClean="0"/>
              <a:t>CPU y procesador son términos intercambiables que se refieren a la Unidad Central de Procesamiento</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6376" y="2893807"/>
            <a:ext cx="7723991" cy="3775934"/>
          </a:xfrm>
          <a:prstGeom prst="rect">
            <a:avLst/>
          </a:prstGeom>
        </p:spPr>
      </p:pic>
    </p:spTree>
    <p:extLst>
      <p:ext uri="{BB962C8B-B14F-4D97-AF65-F5344CB8AC3E}">
        <p14:creationId xmlns:p14="http://schemas.microsoft.com/office/powerpoint/2010/main" val="427903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Memoria </a:t>
            </a:r>
            <a:r>
              <a:rPr lang="es-GT" dirty="0" err="1" smtClean="0"/>
              <a:t>Ram</a:t>
            </a:r>
            <a:endParaRPr lang="es-GT" dirty="0"/>
          </a:p>
        </p:txBody>
      </p:sp>
      <p:sp>
        <p:nvSpPr>
          <p:cNvPr id="3" name="Marcador de contenido 2"/>
          <p:cNvSpPr>
            <a:spLocks noGrp="1"/>
          </p:cNvSpPr>
          <p:nvPr>
            <p:ph idx="1"/>
          </p:nvPr>
        </p:nvSpPr>
        <p:spPr/>
        <p:txBody>
          <a:bodyPr/>
          <a:lstStyle/>
          <a:p>
            <a:r>
              <a:rPr lang="es-ES" dirty="0" smtClean="0"/>
              <a:t>es una memoria volátil de alta velocidad que almacena datos de manera temporal para que el procesador pueda acceder a ellos rápidamente.</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0700" y="3116131"/>
            <a:ext cx="5836024" cy="3357133"/>
          </a:xfrm>
          <a:prstGeom prst="rect">
            <a:avLst/>
          </a:prstGeom>
        </p:spPr>
      </p:pic>
    </p:spTree>
    <p:extLst>
      <p:ext uri="{BB962C8B-B14F-4D97-AF65-F5344CB8AC3E}">
        <p14:creationId xmlns:p14="http://schemas.microsoft.com/office/powerpoint/2010/main" val="242885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Unidad de almacenamiento</a:t>
            </a:r>
            <a:endParaRPr lang="es-GT" dirty="0"/>
          </a:p>
        </p:txBody>
      </p:sp>
      <p:sp>
        <p:nvSpPr>
          <p:cNvPr id="3" name="Marcador de contenido 2"/>
          <p:cNvSpPr>
            <a:spLocks noGrp="1"/>
          </p:cNvSpPr>
          <p:nvPr>
            <p:ph idx="1"/>
          </p:nvPr>
        </p:nvSpPr>
        <p:spPr/>
        <p:txBody>
          <a:bodyPr/>
          <a:lstStyle/>
          <a:p>
            <a:r>
              <a:rPr lang="es-ES" dirty="0" smtClean="0"/>
              <a:t>Una unidad de almacenamiento es un dispositivo de hardware que permite guardar y recuperar información digital de forma temporal o permanente.</a:t>
            </a:r>
            <a:endParaRPr lang="es-GT" dirty="0"/>
          </a:p>
        </p:txBody>
      </p:sp>
      <p:pic>
        <p:nvPicPr>
          <p:cNvPr id="4" name="Imagen 3"/>
          <p:cNvPicPr>
            <a:picLocks noChangeAspect="1"/>
          </p:cNvPicPr>
          <p:nvPr/>
        </p:nvPicPr>
        <p:blipFill>
          <a:blip r:embed="rId2"/>
          <a:stretch>
            <a:fillRect/>
          </a:stretch>
        </p:blipFill>
        <p:spPr>
          <a:xfrm>
            <a:off x="3771452" y="2890222"/>
            <a:ext cx="3810000" cy="3810000"/>
          </a:xfrm>
          <a:prstGeom prst="rect">
            <a:avLst/>
          </a:prstGeom>
        </p:spPr>
      </p:pic>
    </p:spTree>
    <p:extLst>
      <p:ext uri="{BB962C8B-B14F-4D97-AF65-F5344CB8AC3E}">
        <p14:creationId xmlns:p14="http://schemas.microsoft.com/office/powerpoint/2010/main" val="357353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Fuente de podre</a:t>
            </a:r>
            <a:endParaRPr lang="es-GT" dirty="0"/>
          </a:p>
        </p:txBody>
      </p:sp>
      <p:sp>
        <p:nvSpPr>
          <p:cNvPr id="3" name="Marcador de contenido 2"/>
          <p:cNvSpPr>
            <a:spLocks noGrp="1"/>
          </p:cNvSpPr>
          <p:nvPr>
            <p:ph idx="1"/>
          </p:nvPr>
        </p:nvSpPr>
        <p:spPr/>
        <p:txBody>
          <a:bodyPr/>
          <a:lstStyle/>
          <a:p>
            <a:r>
              <a:rPr lang="es-ES" dirty="0" smtClean="0"/>
              <a:t>Una fuente de poder es un dispositivo que transforma la corriente eléctrica de la red, usualmente alterna, en una forma de energía adecuada para los componentes de un sistema electrónico, como una computadora.</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4569" y="3399416"/>
            <a:ext cx="3539265" cy="3286461"/>
          </a:xfrm>
          <a:prstGeom prst="rect">
            <a:avLst/>
          </a:prstGeom>
        </p:spPr>
      </p:pic>
    </p:spTree>
    <p:extLst>
      <p:ext uri="{BB962C8B-B14F-4D97-AF65-F5344CB8AC3E}">
        <p14:creationId xmlns:p14="http://schemas.microsoft.com/office/powerpoint/2010/main" val="162894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err="1" smtClean="0"/>
              <a:t>Prates</a:t>
            </a:r>
            <a:r>
              <a:rPr lang="es-GT" dirty="0" smtClean="0"/>
              <a:t> </a:t>
            </a:r>
            <a:r>
              <a:rPr lang="es-GT" dirty="0" err="1" smtClean="0"/>
              <a:t>extrenas</a:t>
            </a:r>
            <a:r>
              <a:rPr lang="es-GT" dirty="0" smtClean="0"/>
              <a:t> </a:t>
            </a:r>
            <a:endParaRPr lang="es-GT" dirty="0"/>
          </a:p>
        </p:txBody>
      </p:sp>
      <p:sp>
        <p:nvSpPr>
          <p:cNvPr id="3" name="Marcador de contenido 2"/>
          <p:cNvSpPr>
            <a:spLocks noGrp="1"/>
          </p:cNvSpPr>
          <p:nvPr>
            <p:ph idx="1"/>
          </p:nvPr>
        </p:nvSpPr>
        <p:spPr/>
        <p:txBody>
          <a:bodyPr/>
          <a:lstStyle/>
          <a:p>
            <a:r>
              <a:rPr lang="es-GT" dirty="0" smtClean="0"/>
              <a:t>Teclado</a:t>
            </a:r>
          </a:p>
          <a:p>
            <a:r>
              <a:rPr lang="es-GT" dirty="0" err="1" smtClean="0"/>
              <a:t>Raton</a:t>
            </a:r>
            <a:endParaRPr lang="es-GT" dirty="0" smtClean="0"/>
          </a:p>
          <a:p>
            <a:r>
              <a:rPr lang="es-GT" dirty="0" err="1" smtClean="0"/>
              <a:t>Microfono</a:t>
            </a:r>
            <a:endParaRPr lang="es-GT" dirty="0"/>
          </a:p>
          <a:p>
            <a:r>
              <a:rPr lang="es-GT" dirty="0" err="1" smtClean="0"/>
              <a:t>Monitro</a:t>
            </a:r>
            <a:endParaRPr lang="es-GT" dirty="0" smtClean="0"/>
          </a:p>
          <a:p>
            <a:r>
              <a:rPr lang="es-GT" dirty="0" smtClean="0"/>
              <a:t>Altavoces o bocinas </a:t>
            </a:r>
          </a:p>
          <a:p>
            <a:pPr marL="0" indent="0">
              <a:buNone/>
            </a:pPr>
            <a:endParaRPr lang="es-GT" dirty="0" smtClean="0"/>
          </a:p>
        </p:txBody>
      </p:sp>
    </p:spTree>
    <p:extLst>
      <p:ext uri="{BB962C8B-B14F-4D97-AF65-F5344CB8AC3E}">
        <p14:creationId xmlns:p14="http://schemas.microsoft.com/office/powerpoint/2010/main" val="109311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teclado</a:t>
            </a:r>
            <a:endParaRPr lang="es-GT" dirty="0"/>
          </a:p>
        </p:txBody>
      </p:sp>
      <p:sp>
        <p:nvSpPr>
          <p:cNvPr id="3" name="Marcador de contenido 2"/>
          <p:cNvSpPr>
            <a:spLocks noGrp="1"/>
          </p:cNvSpPr>
          <p:nvPr>
            <p:ph idx="1"/>
          </p:nvPr>
        </p:nvSpPr>
        <p:spPr/>
        <p:txBody>
          <a:bodyPr/>
          <a:lstStyle/>
          <a:p>
            <a:r>
              <a:rPr lang="es-ES" dirty="0" smtClean="0"/>
              <a:t>Un teclado es un dispositivo de entrada que permite introducir texto y comandos en un ordenador u otro dispositivo electrónico al presionar teclas con letras, números y símbolos</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1379" y="3302596"/>
            <a:ext cx="7315200" cy="3232673"/>
          </a:xfrm>
          <a:prstGeom prst="rect">
            <a:avLst/>
          </a:prstGeom>
        </p:spPr>
      </p:pic>
    </p:spTree>
    <p:extLst>
      <p:ext uri="{BB962C8B-B14F-4D97-AF65-F5344CB8AC3E}">
        <p14:creationId xmlns:p14="http://schemas.microsoft.com/office/powerpoint/2010/main" val="244796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290</Words>
  <Application>Microsoft Office PowerPoint</Application>
  <PresentationFormat>Panorámica</PresentationFormat>
  <Paragraphs>33</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Andrea Elizabeth oscal Aguilar </vt:lpstr>
      <vt:lpstr>Prates intrenas y externas.</vt:lpstr>
      <vt:lpstr>Trajeta madre</vt:lpstr>
      <vt:lpstr>Procesadro  (cpu)</vt:lpstr>
      <vt:lpstr>Memoria Ram</vt:lpstr>
      <vt:lpstr>Unidad de almacenamiento</vt:lpstr>
      <vt:lpstr>Fuente de podre</vt:lpstr>
      <vt:lpstr>Prates extrenas </vt:lpstr>
      <vt:lpstr>teclado</vt:lpstr>
      <vt:lpstr>raton</vt:lpstr>
      <vt:lpstr>microfono</vt:lpstr>
      <vt:lpstr>Monitro </vt:lpstr>
      <vt:lpstr>Gracias por ver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Andrea Elizabeth oscal Aguilar</dc:title>
  <dc:creator>GNet</dc:creator>
  <cp:lastModifiedBy>GNet</cp:lastModifiedBy>
  <cp:revision>8</cp:revision>
  <dcterms:created xsi:type="dcterms:W3CDTF">2025-10-18T14:23:31Z</dcterms:created>
  <dcterms:modified xsi:type="dcterms:W3CDTF">2025-10-18T15:25:47Z</dcterms:modified>
</cp:coreProperties>
</file>