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2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5150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8353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98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606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850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132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303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7699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680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824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9590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5B1B6-9D28-463C-B5F3-56E95F641818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05FC0-B683-42BF-BE07-0C2F6DDDF7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98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Andrea Elizabeth </a:t>
            </a:r>
            <a:r>
              <a:rPr lang="es-ES" dirty="0" err="1" smtClean="0"/>
              <a:t>oscal</a:t>
            </a:r>
            <a:r>
              <a:rPr lang="es-ES" dirty="0" smtClean="0"/>
              <a:t> </a:t>
            </a:r>
            <a:r>
              <a:rPr lang="es-ES" dirty="0" err="1" smtClean="0"/>
              <a:t>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96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urromi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80" y="272550"/>
            <a:ext cx="1834031" cy="2024564"/>
          </a:xfrm>
          <a:prstGeom prst="rect">
            <a:avLst/>
          </a:prstGeom>
        </p:spPr>
      </p:pic>
      <p:pic>
        <p:nvPicPr>
          <p:cNvPr id="3" name="kity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638" y="287087"/>
            <a:ext cx="1608137" cy="1995489"/>
          </a:xfrm>
          <a:prstGeom prst="rect">
            <a:avLst/>
          </a:prstGeom>
        </p:spPr>
      </p:pic>
      <p:pic>
        <p:nvPicPr>
          <p:cNvPr id="4" name="anguela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074" y="448469"/>
            <a:ext cx="1379066" cy="1848644"/>
          </a:xfrm>
          <a:prstGeom prst="rect">
            <a:avLst/>
          </a:prstGeom>
        </p:spPr>
      </p:pic>
      <p:pic>
        <p:nvPicPr>
          <p:cNvPr id="5" name="mareposa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494" y="390024"/>
            <a:ext cx="1626685" cy="1711450"/>
          </a:xfrm>
          <a:prstGeom prst="rect">
            <a:avLst/>
          </a:prstGeom>
        </p:spPr>
      </p:pic>
      <p:pic>
        <p:nvPicPr>
          <p:cNvPr id="6" name="perro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102" y="226532"/>
            <a:ext cx="1666049" cy="1909801"/>
          </a:xfrm>
          <a:prstGeom prst="rect">
            <a:avLst/>
          </a:prstGeom>
        </p:spPr>
      </p:pic>
      <p:pic>
        <p:nvPicPr>
          <p:cNvPr id="7" name="ocultra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64" y="215488"/>
            <a:ext cx="1848782" cy="2038434"/>
          </a:xfrm>
          <a:prstGeom prst="rect">
            <a:avLst/>
          </a:prstGeom>
        </p:spPr>
      </p:pic>
      <p:pic>
        <p:nvPicPr>
          <p:cNvPr id="8" name="curromi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916" y="3677911"/>
            <a:ext cx="1784262" cy="2004220"/>
          </a:xfrm>
          <a:prstGeom prst="rect">
            <a:avLst/>
          </a:prstGeom>
        </p:spPr>
      </p:pic>
      <p:pic>
        <p:nvPicPr>
          <p:cNvPr id="9" name="kity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91" y="4168708"/>
            <a:ext cx="1446849" cy="1580081"/>
          </a:xfrm>
          <a:prstGeom prst="rect">
            <a:avLst/>
          </a:prstGeom>
        </p:spPr>
      </p:pic>
      <p:pic>
        <p:nvPicPr>
          <p:cNvPr id="10" name="anguela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546" y="3744568"/>
            <a:ext cx="1403210" cy="2004221"/>
          </a:xfrm>
          <a:prstGeom prst="rect">
            <a:avLst/>
          </a:prstGeom>
        </p:spPr>
      </p:pic>
      <p:pic>
        <p:nvPicPr>
          <p:cNvPr id="11" name="mareposa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932" y="3937470"/>
            <a:ext cx="1526634" cy="1811319"/>
          </a:xfrm>
          <a:prstGeom prst="rect">
            <a:avLst/>
          </a:prstGeom>
        </p:spPr>
      </p:pic>
      <p:pic>
        <p:nvPicPr>
          <p:cNvPr id="12" name="perro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564" y="3798565"/>
            <a:ext cx="1552233" cy="1977986"/>
          </a:xfrm>
          <a:prstGeom prst="rect">
            <a:avLst/>
          </a:prstGeom>
        </p:spPr>
      </p:pic>
      <p:pic>
        <p:nvPicPr>
          <p:cNvPr id="13" name="ocultra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734" y="264611"/>
            <a:ext cx="1611041" cy="2024563"/>
          </a:xfrm>
          <a:prstGeom prst="rect">
            <a:avLst/>
          </a:prstGeom>
        </p:spPr>
      </p:pic>
      <p:pic>
        <p:nvPicPr>
          <p:cNvPr id="14" name="ocultra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363" y="226532"/>
            <a:ext cx="1556487" cy="2091559"/>
          </a:xfrm>
          <a:prstGeom prst="rect">
            <a:avLst/>
          </a:prstGeom>
        </p:spPr>
      </p:pic>
      <p:pic>
        <p:nvPicPr>
          <p:cNvPr id="15" name="ocultra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279" y="272550"/>
            <a:ext cx="1630073" cy="1981372"/>
          </a:xfrm>
          <a:prstGeom prst="rect">
            <a:avLst/>
          </a:prstGeom>
        </p:spPr>
      </p:pic>
      <p:pic>
        <p:nvPicPr>
          <p:cNvPr id="17" name="ocultra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384" y="294146"/>
            <a:ext cx="1682552" cy="2023945"/>
          </a:xfrm>
          <a:prstGeom prst="rect">
            <a:avLst/>
          </a:prstGeom>
        </p:spPr>
      </p:pic>
      <p:pic>
        <p:nvPicPr>
          <p:cNvPr id="18" name="ocultra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59" y="4048183"/>
            <a:ext cx="1532872" cy="1821129"/>
          </a:xfrm>
          <a:prstGeom prst="rect">
            <a:avLst/>
          </a:prstGeom>
        </p:spPr>
      </p:pic>
      <p:pic>
        <p:nvPicPr>
          <p:cNvPr id="19" name="ocultra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471" y="3855665"/>
            <a:ext cx="1559555" cy="1976458"/>
          </a:xfrm>
          <a:prstGeom prst="rect">
            <a:avLst/>
          </a:prstGeom>
        </p:spPr>
      </p:pic>
      <p:pic>
        <p:nvPicPr>
          <p:cNvPr id="20" name="ocultra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821" y="3833158"/>
            <a:ext cx="1696976" cy="1915631"/>
          </a:xfrm>
          <a:prstGeom prst="rect">
            <a:avLst/>
          </a:prstGeom>
        </p:spPr>
      </p:pic>
      <p:pic>
        <p:nvPicPr>
          <p:cNvPr id="21" name="ocultra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529" y="3744568"/>
            <a:ext cx="1909852" cy="2004221"/>
          </a:xfrm>
          <a:prstGeom prst="rect">
            <a:avLst/>
          </a:prstGeom>
        </p:spPr>
      </p:pic>
      <p:pic>
        <p:nvPicPr>
          <p:cNvPr id="22" name="ocultra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916" y="3668551"/>
            <a:ext cx="1842224" cy="200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60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649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</Words>
  <Application>Microsoft Office PowerPoint</Application>
  <PresentationFormat>Panorámica</PresentationFormat>
  <Paragraphs>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Andrea Elizabeth oscal aguilar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Andrea Elizabeth oscal aguilar</dc:title>
  <dc:creator>GNet</dc:creator>
  <cp:lastModifiedBy>GNet</cp:lastModifiedBy>
  <cp:revision>7</cp:revision>
  <dcterms:created xsi:type="dcterms:W3CDTF">2025-11-08T14:24:07Z</dcterms:created>
  <dcterms:modified xsi:type="dcterms:W3CDTF">2025-11-08T15:29:29Z</dcterms:modified>
</cp:coreProperties>
</file>