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70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6426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7336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5885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6683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1206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3010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0475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1359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311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9294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076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8957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5661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7552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8327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825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62F0D60-B9C1-4A46-ADD1-AC217BFB626F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09DCD-E6C0-4E2D-8330-343D9A00E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50700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KATHERIN GUADALUPE BLANCO HERNANDEZ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4TO MECANICA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70091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El </a:t>
            </a:r>
            <a:r>
              <a:rPr lang="es-GT" b="1" dirty="0" smtClean="0"/>
              <a:t>medio ambiente natural</a:t>
            </a:r>
            <a:r>
              <a:rPr lang="es-GT" dirty="0" smtClean="0"/>
              <a:t> (también escrito </a:t>
            </a:r>
            <a:r>
              <a:rPr lang="es-GT" b="1" dirty="0" smtClean="0"/>
              <a:t>medioambiente</a:t>
            </a:r>
            <a:r>
              <a:rPr lang="es-GT" dirty="0" smtClean="0"/>
              <a:t>)</a:t>
            </a:r>
            <a:r>
              <a:rPr lang="es-GT" baseline="30000" dirty="0" smtClean="0">
                <a:hlinkClick r:id="rId2"/>
              </a:rPr>
              <a:t>[1]</a:t>
            </a:r>
            <a:r>
              <a:rPr lang="es-GT" dirty="0" smtClean="0"/>
              <a:t>​ o </a:t>
            </a:r>
            <a:r>
              <a:rPr lang="es-GT" b="1" dirty="0" smtClean="0"/>
              <a:t>entorno natural</a:t>
            </a:r>
            <a:r>
              <a:rPr lang="es-GT" dirty="0" smtClean="0"/>
              <a:t> es el conjunto de componentes físicos, químicos y biológicos externos con los que interactúan los </a:t>
            </a:r>
            <a:r>
              <a:rPr lang="es-GT" dirty="0" smtClean="0">
                <a:hlinkClick r:id="rId3" tooltip="Ser vivo"/>
              </a:rPr>
              <a:t>seres vivos</a:t>
            </a:r>
            <a:r>
              <a:rPr lang="es-GT" dirty="0" smtClean="0"/>
              <a:t>.</a:t>
            </a:r>
            <a:r>
              <a:rPr lang="es-GT" baseline="30000" dirty="0" smtClean="0">
                <a:hlinkClick r:id="rId4"/>
              </a:rPr>
              <a:t>[2]</a:t>
            </a:r>
            <a:r>
              <a:rPr lang="es-GT" dirty="0" smtClean="0"/>
              <a:t>​ Dicho entorno abarca la interacción de todas las </a:t>
            </a:r>
            <a:r>
              <a:rPr lang="es-GT" dirty="0" smtClean="0">
                <a:hlinkClick r:id="rId5" tooltip="Especie"/>
              </a:rPr>
              <a:t>especies</a:t>
            </a:r>
            <a:r>
              <a:rPr lang="es-GT" dirty="0" smtClean="0"/>
              <a:t> vivas, el </a:t>
            </a:r>
            <a:r>
              <a:rPr lang="es-GT" dirty="0" smtClean="0">
                <a:hlinkClick r:id="rId6" tooltip="Clima"/>
              </a:rPr>
              <a:t>clima</a:t>
            </a:r>
            <a:r>
              <a:rPr lang="es-GT" dirty="0" smtClean="0"/>
              <a:t>, y los recursos naturales que afectan la supervivencia humana y la actividad económica.</a:t>
            </a:r>
            <a:r>
              <a:rPr lang="es-GT" baseline="30000" dirty="0" smtClean="0">
                <a:hlinkClick r:id="rId7"/>
              </a:rPr>
              <a:t>[3]</a:t>
            </a:r>
            <a:r>
              <a:rPr lang="es-GT" dirty="0" smtClean="0"/>
              <a:t>​</a:t>
            </a:r>
            <a:r>
              <a:rPr lang="es-GT" baseline="30000" dirty="0" smtClean="0">
                <a:hlinkClick r:id="rId8"/>
              </a:rPr>
              <a:t>[4]</a:t>
            </a:r>
            <a:r>
              <a:rPr lang="es-GT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759520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NATURAL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Como contraposición al entorno natural está el </a:t>
            </a:r>
            <a:r>
              <a:rPr lang="es-GT" dirty="0" smtClean="0">
                <a:hlinkClick r:id="rId2" tooltip="Ambiente construido"/>
              </a:rPr>
              <a:t>ambiente construido</a:t>
            </a:r>
            <a:r>
              <a:rPr lang="es-GT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GT" dirty="0" smtClean="0">
                <a:hlinkClick r:id="rId3" tooltip="Choza"/>
              </a:rPr>
              <a:t>choza</a:t>
            </a:r>
            <a:r>
              <a:rPr lang="es-GT" dirty="0" smtClean="0"/>
              <a:t> de barro o un </a:t>
            </a:r>
            <a:r>
              <a:rPr lang="es-GT" dirty="0" smtClean="0">
                <a:hlinkClick r:id="rId4" tooltip="Sistema fotovoltaico"/>
              </a:rPr>
              <a:t>sistema fotovoltaico</a:t>
            </a:r>
            <a:r>
              <a:rPr lang="es-GT" dirty="0" smtClean="0"/>
              <a:t> en el </a:t>
            </a:r>
            <a:r>
              <a:rPr lang="es-GT" dirty="0" smtClean="0">
                <a:hlinkClick r:id="rId5" tooltip="Desierto"/>
              </a:rPr>
              <a:t>desierto</a:t>
            </a:r>
            <a:r>
              <a:rPr lang="es-GT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GT" dirty="0" smtClean="0">
                <a:hlinkClick r:id="rId6"/>
              </a:rPr>
              <a:t>presas de castores</a:t>
            </a:r>
            <a:r>
              <a:rPr lang="es-GT" dirty="0" smtClean="0"/>
              <a:t>, y las obras de las </a:t>
            </a:r>
            <a:r>
              <a:rPr lang="es-GT" dirty="0" smtClean="0">
                <a:hlinkClick r:id="rId7" tooltip="Isoptera"/>
              </a:rPr>
              <a:t>termitas</a:t>
            </a:r>
            <a:r>
              <a:rPr lang="es-GT" dirty="0" smtClean="0"/>
              <a:t>, termiteros o </a:t>
            </a:r>
            <a:r>
              <a:rPr lang="es-GT" dirty="0" smtClean="0">
                <a:hlinkClick r:id="rId8" tooltip="Termitero"/>
              </a:rPr>
              <a:t>montículos</a:t>
            </a:r>
            <a:r>
              <a:rPr lang="es-GT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09945465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Las personas rara vez encuentran ambientes </a:t>
            </a:r>
            <a:r>
              <a:rPr lang="es-GT" i="1" dirty="0" smtClean="0"/>
              <a:t>absolutamente naturales</a:t>
            </a:r>
            <a:r>
              <a:rPr lang="es-GT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GT" baseline="30000" dirty="0" smtClean="0">
                <a:hlinkClick r:id="rId2"/>
              </a:rPr>
              <a:t>[5]</a:t>
            </a:r>
            <a:r>
              <a:rPr lang="es-GT" dirty="0" smtClean="0"/>
              <a:t>​ Si, por ejemplo, en un campo agrícola, la </a:t>
            </a:r>
            <a:r>
              <a:rPr lang="es-GT" dirty="0" smtClean="0">
                <a:hlinkClick r:id="rId3" tooltip="Mineralogía"/>
              </a:rPr>
              <a:t>composición mineralógica</a:t>
            </a:r>
            <a:r>
              <a:rPr lang="es-GT" dirty="0" smtClean="0"/>
              <a:t> y la </a:t>
            </a:r>
            <a:r>
              <a:rPr lang="es-GT" dirty="0" smtClean="0">
                <a:hlinkClick r:id="rId4" tooltip="Estructura del suelo"/>
              </a:rPr>
              <a:t>estructura</a:t>
            </a:r>
            <a:r>
              <a:rPr lang="es-GT" dirty="0" smtClean="0"/>
              <a:t> de su suelo son similares a las de un suelo de bosque no perturbado, pero la estructura es bastante diferente.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161520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LAS NACIOENES UNIDAS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GT" dirty="0" smtClean="0"/>
              <a:t>Según el </a:t>
            </a:r>
            <a:r>
              <a:rPr lang="es-GT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GT" dirty="0" smtClean="0"/>
              <a:t> (PNUMA) se usa más comúnmente en referencia al ambiente «</a:t>
            </a:r>
            <a:r>
              <a:rPr lang="es-GT" dirty="0" smtClean="0">
                <a:hlinkClick r:id="rId3" tooltip="Espacio natural"/>
              </a:rPr>
              <a:t>natural</a:t>
            </a:r>
            <a:r>
              <a:rPr lang="es-GT" dirty="0" smtClean="0"/>
              <a:t>», o la suma de todos los componentes vivos y los abióticos que rodean a un organismo, o grupo de organismos. El </a:t>
            </a:r>
            <a:r>
              <a:rPr lang="es-GT" i="1" dirty="0" smtClean="0"/>
              <a:t>medio ambiente natural</a:t>
            </a:r>
            <a:r>
              <a:rPr lang="es-GT" dirty="0" smtClean="0"/>
              <a:t> comprende componentes físicos tales como aire, </a:t>
            </a:r>
            <a:r>
              <a:rPr lang="es-GT" dirty="0" smtClean="0">
                <a:hlinkClick r:id="rId4" tooltip="Temperatura"/>
              </a:rPr>
              <a:t>temperatura</a:t>
            </a:r>
            <a:r>
              <a:rPr lang="es-GT" dirty="0" smtClean="0"/>
              <a:t>, </a:t>
            </a:r>
            <a:r>
              <a:rPr lang="es-GT" dirty="0" smtClean="0">
                <a:hlinkClick r:id="rId5" tooltip="Relieve terrestre"/>
              </a:rPr>
              <a:t>relieve</a:t>
            </a:r>
            <a:r>
              <a:rPr lang="es-GT" dirty="0" smtClean="0"/>
              <a:t>, suelos y cuerpos de agua así como componentes vivos: </a:t>
            </a:r>
            <a:r>
              <a:rPr lang="es-GT" dirty="0" smtClean="0">
                <a:hlinkClick r:id="rId6" tooltip="Plantae"/>
              </a:rPr>
              <a:t>plantas</a:t>
            </a:r>
            <a:r>
              <a:rPr lang="es-GT" dirty="0" smtClean="0"/>
              <a:t>, animales y microorganismos. También existe el «medio ambiente construido», que comprende todos los elementos y los procesos hechos por el hombre.</a:t>
            </a:r>
            <a:r>
              <a:rPr lang="es-GT" baseline="30000" dirty="0" smtClean="0">
                <a:hlinkClick r:id="rId7"/>
              </a:rPr>
              <a:t>[6]</a:t>
            </a:r>
            <a:r>
              <a:rPr lang="es-GT" dirty="0" smtClean="0"/>
              <a:t>​ En términos </a:t>
            </a:r>
            <a:r>
              <a:rPr lang="es-GT" dirty="0" smtClean="0">
                <a:hlinkClick r:id="rId8" tooltip="Nivel macroscópico"/>
              </a:rPr>
              <a:t>macroscópicos</a:t>
            </a:r>
            <a:r>
              <a:rPr lang="es-GT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GT" dirty="0" smtClean="0">
                <a:hlinkClick r:id="rId9" tooltip="Factores abióticos"/>
              </a:rPr>
              <a:t>abióticos</a:t>
            </a:r>
            <a:r>
              <a:rPr lang="es-GT" dirty="0" smtClean="0"/>
              <a:t> y de toda una gran variedad de organismos animales y vegetales, con distinto nivel de organización celular, como integrantes del mundo </a:t>
            </a:r>
            <a:r>
              <a:rPr lang="es-GT" dirty="0" smtClean="0">
                <a:hlinkClick r:id="rId10" tooltip="Biota"/>
              </a:rPr>
              <a:t>biótico</a:t>
            </a:r>
            <a:r>
              <a:rPr lang="es-GT" dirty="0" smtClean="0"/>
              <a:t>.</a:t>
            </a:r>
            <a:r>
              <a:rPr lang="es-GT" baseline="30000" dirty="0" smtClean="0">
                <a:hlinkClick r:id="rId11"/>
              </a:rPr>
              <a:t>[7]</a:t>
            </a:r>
            <a:r>
              <a:rPr lang="es-GT" dirty="0" smtClean="0"/>
              <a:t>​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482589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</TotalTime>
  <Words>411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KATHERIN GUADALUPE BLANCO HERNANDEZ</vt:lpstr>
      <vt:lpstr>MEDIO AMBIENTE</vt:lpstr>
      <vt:lpstr>NATURAL</vt:lpstr>
      <vt:lpstr>TIERRA</vt:lpstr>
      <vt:lpstr>LAS NACIOENES UNIDAS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KATHERIN GUADALUPE BLANCO HERNANDEZ</dc:title>
  <dc:creator>GNet</dc:creator>
  <cp:lastModifiedBy>GNet</cp:lastModifiedBy>
  <cp:revision>3</cp:revision>
  <dcterms:created xsi:type="dcterms:W3CDTF">2025-10-07T17:29:31Z</dcterms:created>
  <dcterms:modified xsi:type="dcterms:W3CDTF">2025-10-07T17:50:43Z</dcterms:modified>
</cp:coreProperties>
</file>