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C9C2-2D64-4C40-B019-36382121F639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A3E0-4A5A-4C0D-9B2C-CCA75615FDC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7810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C9C2-2D64-4C40-B019-36382121F639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A3E0-4A5A-4C0D-9B2C-CCA75615FDC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7503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C9C2-2D64-4C40-B019-36382121F639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A3E0-4A5A-4C0D-9B2C-CCA75615FDC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6862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C9C2-2D64-4C40-B019-36382121F639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A3E0-4A5A-4C0D-9B2C-CCA75615FDC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7738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C9C2-2D64-4C40-B019-36382121F639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A3E0-4A5A-4C0D-9B2C-CCA75615FDC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5807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C9C2-2D64-4C40-B019-36382121F639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A3E0-4A5A-4C0D-9B2C-CCA75615FDC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1243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C9C2-2D64-4C40-B019-36382121F639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A3E0-4A5A-4C0D-9B2C-CCA75615FDC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8677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C9C2-2D64-4C40-B019-36382121F639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A3E0-4A5A-4C0D-9B2C-CCA75615FDC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2239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C9C2-2D64-4C40-B019-36382121F639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A3E0-4A5A-4C0D-9B2C-CCA75615FDC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3705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C9C2-2D64-4C40-B019-36382121F639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A3E0-4A5A-4C0D-9B2C-CCA75615FDC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1203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C9C2-2D64-4C40-B019-36382121F639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A3E0-4A5A-4C0D-9B2C-CCA75615FDC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2158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BC9C2-2D64-4C40-B019-36382121F639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4A3E0-4A5A-4C0D-9B2C-CCA75615FDC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8172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KATHERIN GUADALUPE BLANCO HERNANDEZ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4TO MECANICA “A”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9260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9" y="0"/>
            <a:ext cx="12022067" cy="6858000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0434" y="2844349"/>
            <a:ext cx="2806529" cy="26917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2084" y="3429000"/>
            <a:ext cx="3154338" cy="2570359"/>
          </a:xfrm>
          <a:prstGeom prst="rect">
            <a:avLst/>
          </a:prstGeom>
        </p:spPr>
      </p:pic>
      <p:sp>
        <p:nvSpPr>
          <p:cNvPr id="9" name="Llamada ovalada 8"/>
          <p:cNvSpPr/>
          <p:nvPr/>
        </p:nvSpPr>
        <p:spPr>
          <a:xfrm>
            <a:off x="7338242" y="2678463"/>
            <a:ext cx="1708653" cy="8577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HOLA PEQUEÑA</a:t>
            </a:r>
            <a:endParaRPr lang="es-GT" dirty="0"/>
          </a:p>
        </p:txBody>
      </p:sp>
      <p:sp>
        <p:nvSpPr>
          <p:cNvPr id="10" name="Llamada ovalada 9"/>
          <p:cNvSpPr/>
          <p:nvPr/>
        </p:nvSpPr>
        <p:spPr>
          <a:xfrm>
            <a:off x="3002381" y="1085919"/>
            <a:ext cx="1942089" cy="8662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¿Cómo ESTAS?</a:t>
            </a:r>
            <a:endParaRPr lang="es-GT" dirty="0"/>
          </a:p>
        </p:txBody>
      </p:sp>
      <p:sp>
        <p:nvSpPr>
          <p:cNvPr id="11" name="Llamada ovalada 10"/>
          <p:cNvSpPr/>
          <p:nvPr/>
        </p:nvSpPr>
        <p:spPr>
          <a:xfrm>
            <a:off x="7383304" y="1549565"/>
            <a:ext cx="1663591" cy="95087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BIEN Y TU PEQUEÑA</a:t>
            </a:r>
            <a:endParaRPr lang="es-GT" dirty="0"/>
          </a:p>
        </p:txBody>
      </p:sp>
      <p:sp>
        <p:nvSpPr>
          <p:cNvPr id="12" name="Llamada ovalada 11"/>
          <p:cNvSpPr/>
          <p:nvPr/>
        </p:nvSpPr>
        <p:spPr>
          <a:xfrm>
            <a:off x="3082394" y="2071561"/>
            <a:ext cx="1862076" cy="8577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HOLA LOBO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95618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176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21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KATHERIN GUADALUPE BLANCO HERNANDEZ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KATHERIN GUADALUPE BLANCO HERNANDEZ</dc:title>
  <dc:creator>GNet</dc:creator>
  <cp:lastModifiedBy>GNet</cp:lastModifiedBy>
  <cp:revision>5</cp:revision>
  <dcterms:created xsi:type="dcterms:W3CDTF">2025-11-04T17:18:49Z</dcterms:created>
  <dcterms:modified xsi:type="dcterms:W3CDTF">2025-11-04T17:51:21Z</dcterms:modified>
</cp:coreProperties>
</file>