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2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15903-8F3C-4E9E-B5DB-89B92552631D}" type="datetimeFigureOut">
              <a:rPr lang="es-GT" smtClean="0"/>
              <a:t>28/10/2025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858F1-2737-465D-A90E-987A33431A29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242516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15903-8F3C-4E9E-B5DB-89B92552631D}" type="datetimeFigureOut">
              <a:rPr lang="es-GT" smtClean="0"/>
              <a:t>28/10/2025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858F1-2737-465D-A90E-987A33431A29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230489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15903-8F3C-4E9E-B5DB-89B92552631D}" type="datetimeFigureOut">
              <a:rPr lang="es-GT" smtClean="0"/>
              <a:t>28/10/2025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858F1-2737-465D-A90E-987A33431A29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2167014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15903-8F3C-4E9E-B5DB-89B92552631D}" type="datetimeFigureOut">
              <a:rPr lang="es-GT" smtClean="0"/>
              <a:t>28/10/2025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858F1-2737-465D-A90E-987A33431A29}" type="slidenum">
              <a:rPr lang="es-GT" smtClean="0"/>
              <a:t>‹Nº›</a:t>
            </a:fld>
            <a:endParaRPr lang="es-GT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448525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15903-8F3C-4E9E-B5DB-89B92552631D}" type="datetimeFigureOut">
              <a:rPr lang="es-GT" smtClean="0"/>
              <a:t>28/10/2025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858F1-2737-465D-A90E-987A33431A29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2273678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15903-8F3C-4E9E-B5DB-89B92552631D}" type="datetimeFigureOut">
              <a:rPr lang="es-GT" smtClean="0"/>
              <a:t>28/10/2025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858F1-2737-465D-A90E-987A33431A29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7402442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15903-8F3C-4E9E-B5DB-89B92552631D}" type="datetimeFigureOut">
              <a:rPr lang="es-GT" smtClean="0"/>
              <a:t>28/10/2025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858F1-2737-465D-A90E-987A33431A29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1212841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15903-8F3C-4E9E-B5DB-89B92552631D}" type="datetimeFigureOut">
              <a:rPr lang="es-GT" smtClean="0"/>
              <a:t>28/10/2025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858F1-2737-465D-A90E-987A33431A29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682672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15903-8F3C-4E9E-B5DB-89B92552631D}" type="datetimeFigureOut">
              <a:rPr lang="es-GT" smtClean="0"/>
              <a:t>28/10/2025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858F1-2737-465D-A90E-987A33431A29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194840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15903-8F3C-4E9E-B5DB-89B92552631D}" type="datetimeFigureOut">
              <a:rPr lang="es-GT" smtClean="0"/>
              <a:t>28/10/2025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858F1-2737-465D-A90E-987A33431A29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47156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15903-8F3C-4E9E-B5DB-89B92552631D}" type="datetimeFigureOut">
              <a:rPr lang="es-GT" smtClean="0"/>
              <a:t>28/10/2025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858F1-2737-465D-A90E-987A33431A29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380202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15903-8F3C-4E9E-B5DB-89B92552631D}" type="datetimeFigureOut">
              <a:rPr lang="es-GT" smtClean="0"/>
              <a:t>28/10/2025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858F1-2737-465D-A90E-987A33431A29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949991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15903-8F3C-4E9E-B5DB-89B92552631D}" type="datetimeFigureOut">
              <a:rPr lang="es-GT" smtClean="0"/>
              <a:t>28/10/2025</a:t>
            </a:fld>
            <a:endParaRPr lang="es-G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858F1-2737-465D-A90E-987A33431A29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775022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15903-8F3C-4E9E-B5DB-89B92552631D}" type="datetimeFigureOut">
              <a:rPr lang="es-GT" smtClean="0"/>
              <a:t>28/10/2025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858F1-2737-465D-A90E-987A33431A29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476672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15903-8F3C-4E9E-B5DB-89B92552631D}" type="datetimeFigureOut">
              <a:rPr lang="es-GT" smtClean="0"/>
              <a:t>28/10/2025</a:t>
            </a:fld>
            <a:endParaRPr lang="es-G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858F1-2737-465D-A90E-987A33431A29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257438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15903-8F3C-4E9E-B5DB-89B92552631D}" type="datetimeFigureOut">
              <a:rPr lang="es-GT" smtClean="0"/>
              <a:t>28/10/2025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858F1-2737-465D-A90E-987A33431A29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851292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15903-8F3C-4E9E-B5DB-89B92552631D}" type="datetimeFigureOut">
              <a:rPr lang="es-GT" smtClean="0"/>
              <a:t>28/10/2025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858F1-2737-465D-A90E-987A33431A29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680140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515903-8F3C-4E9E-B5DB-89B92552631D}" type="datetimeFigureOut">
              <a:rPr lang="es-GT" smtClean="0"/>
              <a:t>28/10/2025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6858F1-2737-465D-A90E-987A33431A29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7543326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com/search?client=firefox-b-e&amp;sca_esv=3afb55920348a5a5&amp;biw=1920&amp;bih=965&amp;q=c%C3%A1mara+web&amp;source=lnms&amp;fbs=AIIjpHx4nJjfGojPVHhEACUHPiMQht6_BFq6vBIoFFRK7qchKEWEvuc0Hbw31oEI7c8o3y4MyqtV5m4rLCGDMco7dQbsyVZo3CdefTO1xHPlJOkCcbd77bqPTXysArDy5D2d7h1xDMJf7ACbGXdoitZkDVj-Zb4Kf7gAv3rZDcOt34VHgcP0bJ_ds4uDGzDCt48Z5D0nKGvfdc2G89k97wAvix7Qlj9O0Q&amp;sa=X&amp;ved=2ahUKEwjAj6q7tceQAxV_TDABHRNWBMQQgK4QegYIAQgAEBU" TargetMode="External"/><Relationship Id="rId3" Type="http://schemas.openxmlformats.org/officeDocument/2006/relationships/hyperlink" Target="https://www.google.com/search?client=firefox-b-e&amp;sca_esv=3afb55920348a5a5&amp;biw=1920&amp;bih=965&amp;q=teclado&amp;source=lnms&amp;fbs=AIIjpHx4nJjfGojPVHhEACUHPiMQht6_BFq6vBIoFFRK7qchKEWEvuc0Hbw31oEI7c8o3y4MyqtV5m4rLCGDMco7dQbsyVZo3CdefTO1xHPlJOkCcbd77bqPTXysArDy5D2d7h1xDMJf7ACbGXdoitZkDVj-Zb4Kf7gAv3rZDcOt34VHgcP0bJ_ds4uDGzDCt48Z5D0nKGvfdc2G89k97wAvix7Qlj9O0Q&amp;sa=X&amp;ved=2ahUKEwjAj6q7tceQAxV_TDABHRNWBMQQgK4QegYIAQgAEBA" TargetMode="External"/><Relationship Id="rId7" Type="http://schemas.openxmlformats.org/officeDocument/2006/relationships/hyperlink" Target="https://www.google.com/search?client=firefox-b-e&amp;sca_esv=3afb55920348a5a5&amp;biw=1920&amp;bih=965&amp;q=esc%C3%A1ner&amp;source=lnms&amp;fbs=AIIjpHx4nJjfGojPVHhEACUHPiMQht6_BFq6vBIoFFRK7qchKEWEvuc0Hbw31oEI7c8o3y4MyqtV5m4rLCGDMco7dQbsyVZo3CdefTO1xHPlJOkCcbd77bqPTXysArDy5D2d7h1xDMJf7ACbGXdoitZkDVj-Zb4Kf7gAv3rZDcOt34VHgcP0bJ_ds4uDGzDCt48Z5D0nKGvfdc2G89k97wAvix7Qlj9O0Q&amp;sa=X&amp;ved=2ahUKEwjAj6q7tceQAxV_TDABHRNWBMQQgK4QegYIAQgAEBQ" TargetMode="External"/><Relationship Id="rId2" Type="http://schemas.openxmlformats.org/officeDocument/2006/relationships/hyperlink" Target="https://www.google.com/search?client=firefox-b-e&amp;sca_esv=3afb55920348a5a5&amp;biw=1920&amp;bih=965&amp;q=monitor&amp;source=lnms&amp;fbs=AIIjpHx4nJjfGojPVHhEACUHPiMQht6_BFq6vBIoFFRK7qchKEWEvuc0Hbw31oEI7c8o3y4MyqtV5m4rLCGDMco7dQbsyVZo3CdefTO1xHPlJOkCcbd77bqPTXysArDy5D2d7h1xDMJf7ACbGXdoitZkDVj-Zb4Kf7gAv3rZDcOt34VHgcP0bJ_ds4uDGzDCt48Z5D0nKGvfdc2G89k97wAvix7Qlj9O0Q&amp;sa=X&amp;ved=2ahUKEwjAj6q7tceQAxV_TDABHRNWBMQQgK4QegYIAQgAEA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com/search?client=firefox-b-e&amp;sca_esv=3afb55920348a5a5&amp;biw=1920&amp;bih=965&amp;q=impresora&amp;source=lnms&amp;fbs=AIIjpHx4nJjfGojPVHhEACUHPiMQht6_BFq6vBIoFFRK7qchKEWEvuc0Hbw31oEI7c8o3y4MyqtV5m4rLCGDMco7dQbsyVZo3CdefTO1xHPlJOkCcbd77bqPTXysArDy5D2d7h1xDMJf7ACbGXdoitZkDVj-Zb4Kf7gAv3rZDcOt34VHgcP0bJ_ds4uDGzDCt48Z5D0nKGvfdc2G89k97wAvix7Qlj9O0Q&amp;sa=X&amp;ved=2ahUKEwjAj6q7tceQAxV_TDABHRNWBMQQgK4QegYIAQgAEBM" TargetMode="External"/><Relationship Id="rId5" Type="http://schemas.openxmlformats.org/officeDocument/2006/relationships/hyperlink" Target="https://www.google.com/search?client=firefox-b-e&amp;sca_esv=3afb55920348a5a5&amp;biw=1920&amp;bih=965&amp;q=bocinas&amp;source=lnms&amp;fbs=AIIjpHx4nJjfGojPVHhEACUHPiMQht6_BFq6vBIoFFRK7qchKEWEvuc0Hbw31oEI7c8o3y4MyqtV5m4rLCGDMco7dQbsyVZo3CdefTO1xHPlJOkCcbd77bqPTXysArDy5D2d7h1xDMJf7ACbGXdoitZkDVj-Zb4Kf7gAv3rZDcOt34VHgcP0bJ_ds4uDGzDCt48Z5D0nKGvfdc2G89k97wAvix7Qlj9O0Q&amp;sa=X&amp;ved=2ahUKEwjAj6q7tceQAxV_TDABHRNWBMQQgK4QegYIAQgAEBI" TargetMode="External"/><Relationship Id="rId4" Type="http://schemas.openxmlformats.org/officeDocument/2006/relationships/hyperlink" Target="https://www.google.com/search?client=firefox-b-e&amp;sca_esv=3afb55920348a5a5&amp;biw=1920&amp;bih=965&amp;q=mouse&amp;source=lnms&amp;fbs=AIIjpHx4nJjfGojPVHhEACUHPiMQht6_BFq6vBIoFFRK7qchKEWEvuc0Hbw31oEI7c8o3y4MyqtV5m4rLCGDMco7dQbsyVZo3CdefTO1xHPlJOkCcbd77bqPTXysArDy5D2d7h1xDMJf7ACbGXdoitZkDVj-Zb4Kf7gAv3rZDcOt34VHgcP0bJ_ds4uDGzDCt48Z5D0nKGvfdc2G89k97wAvix7Qlj9O0Q&amp;sa=X&amp;ved=2ahUKEwjAj6q7tceQAxV_TDABHRNWBMQQgK4QegYIAQgAEBE" TargetMode="External"/><Relationship Id="rId9" Type="http://schemas.openxmlformats.org/officeDocument/2006/relationships/hyperlink" Target="https://www.google.com/search?client=firefox-b-e&amp;sca_esv=3afb55920348a5a5&amp;biw=1920&amp;bih=965&amp;q=micr%C3%B3fono&amp;source=lnms&amp;fbs=AIIjpHx4nJjfGojPVHhEACUHPiMQht6_BFq6vBIoFFRK7qchKEWEvuc0Hbw31oEI7c8o3y4MyqtV5m4rLCGDMco7dQbsyVZo3CdefTO1xHPlJOkCcbd77bqPTXysArDy5D2d7h1xDMJf7ACbGXdoitZkDVj-Zb4Kf7gAv3rZDcOt34VHgcP0bJ_ds4uDGzDCt48Z5D0nKGvfdc2G89k97wAvix7Qlj9O0Q&amp;sa=X&amp;ved=2ahUKEwjAj6q7tceQAxV_TDABHRNWBMQQgK4QegYIAQgAEBY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GT" dirty="0" smtClean="0"/>
              <a:t>KATHERIN GUADALUPE BLANCO HERNANDEZ</a:t>
            </a:r>
            <a:endParaRPr lang="es-GT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GT" dirty="0" smtClean="0"/>
              <a:t>4TO MECANICA “A”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24188122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3" grpId="0" build="p"/>
      <p:bldP spid="3" grpId="1" build="p"/>
      <p:bldP spid="3" grpId="2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 smtClean="0"/>
              <a:t>Monitor 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GT" dirty="0" smtClean="0"/>
              <a:t>El monitor de la computadora es un dispositivo de salida que muestra imágenes, texto y video generados por el procesador. </a:t>
            </a:r>
            <a:endParaRPr lang="es-GT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2824" y="3328524"/>
            <a:ext cx="230505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7308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6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3" grpId="0" build="p"/>
      <p:bldP spid="3" grpId="1" build="p"/>
      <p:bldP spid="3" grpId="2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 smtClean="0"/>
              <a:t>Teclado 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GT" dirty="0" smtClean="0">
                <a:effectLst/>
              </a:rPr>
              <a:t>Para elegir el teclado de computadora adecuado, es importante considerar el uso que le dará, ya sea para trabajar, jugar, programar o simplemente un uso diario</a:t>
            </a:r>
          </a:p>
          <a:p>
            <a:pPr marL="0" indent="0">
              <a:buNone/>
            </a:pPr>
            <a:endParaRPr lang="es-GT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0832" y="3538831"/>
            <a:ext cx="5560538" cy="2052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2618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7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0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3" grpId="0" build="p"/>
      <p:bldP spid="3" grpId="1" build="p"/>
      <p:bldP spid="3" grpId="2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 smtClean="0"/>
              <a:t>mouse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GT" dirty="0" smtClean="0"/>
              <a:t>El mouse o ratón de una computadora es un dispositivo apuntador que permite interactuar con la interfaz gráfica, moviendo un cursor en la pantalla a través de sus sensores y botones. </a:t>
            </a:r>
            <a:endParaRPr lang="es-GT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2356" y="3744125"/>
            <a:ext cx="2381250" cy="178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82910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3" grpId="0" build="p"/>
      <p:bldP spid="3" grpId="1" build="p"/>
      <p:bldP spid="3" grpId="2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 smtClean="0"/>
              <a:t>bocinas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GT" dirty="0" smtClean="0">
                <a:effectLst/>
              </a:rPr>
              <a:t>Las bocinas de una computadora, también conocidas como altavoces o parlantes, </a:t>
            </a:r>
          </a:p>
          <a:p>
            <a:r>
              <a:rPr lang="es-GT" dirty="0" smtClean="0"/>
              <a:t>son los dispositivos encargados de </a:t>
            </a:r>
            <a:r>
              <a:rPr lang="es-GT" b="1" dirty="0" smtClean="0"/>
              <a:t>producir el sonido</a:t>
            </a:r>
            <a:r>
              <a:rPr lang="es-GT" dirty="0" smtClean="0"/>
              <a:t> que emana de la computadora, como música, videos o alertas</a:t>
            </a:r>
            <a:endParaRPr lang="es-GT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3955" y="3885710"/>
            <a:ext cx="2994804" cy="2709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7151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3" grpId="0" build="p"/>
      <p:bldP spid="3" grpId="1" build="p"/>
      <p:bldP spid="3" grpId="2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 smtClean="0"/>
              <a:t>impresora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GT" dirty="0" smtClean="0">
                <a:effectLst/>
              </a:rPr>
              <a:t>Una impresora de computadora </a:t>
            </a:r>
          </a:p>
          <a:p>
            <a:r>
              <a:rPr lang="es-GT" dirty="0" smtClean="0"/>
              <a:t>es un periférico que crea una copia permanente de documentos o imágenes digitales en un medio físico, como el papel</a:t>
            </a:r>
            <a:endParaRPr lang="es-GT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0338" y="3409009"/>
            <a:ext cx="4358695" cy="2902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5145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4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3" grpId="0" build="p"/>
      <p:bldP spid="3" grpId="1" build="p"/>
      <p:bldP spid="3" grpId="2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 smtClean="0"/>
              <a:t>Gracias por su atención…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3070185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 smtClean="0"/>
              <a:t>PARTES INTERNAS Y EXTERNAS DE UNA COMPUTADORA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826390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xit" presetSubtype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 smtClean="0"/>
              <a:t>PARTES INTERNAS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GT" dirty="0" smtClean="0"/>
              <a:t>Las partes internas principales de una computadora son la tarjeta madre (placa base), la CPU (procesador), la memoria RAM, el almacenamiento (disco duro o SSD) y la fuente de alimentación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9954601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6" presetClass="exit" presetSubtype="2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3" grpId="0" build="p"/>
      <p:bldP spid="3" grpId="1" build="p"/>
      <p:bldP spid="3" grpId="2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 smtClean="0"/>
              <a:t>PROCESADOR</a:t>
            </a:r>
            <a:endParaRPr lang="es-GT" dirty="0"/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GT" dirty="0" smtClean="0">
                <a:effectLst/>
              </a:rPr>
              <a:t>Un procesador, o Unidad Central de Procesamiento (CPU), </a:t>
            </a:r>
          </a:p>
          <a:p>
            <a:r>
              <a:rPr lang="es-GT" dirty="0" smtClean="0"/>
              <a:t>es el componente principal de una computadora que actúa como el "cerebro" del sistema. Se encarga de ejecutar las instrucciones de los programas y procesar los datos para realizar todas las tareas, desde operaciones básicas hasta las más complejas. </a:t>
            </a:r>
            <a:endParaRPr lang="es-GT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8454" y="4140087"/>
            <a:ext cx="3285367" cy="1848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10998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4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5" grpId="0" build="p"/>
      <p:bldP spid="5" grpId="1" build="p"/>
      <p:bldP spid="5" grpId="2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 smtClean="0"/>
              <a:t>La tarjeta madre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2678" y="1582864"/>
            <a:ext cx="10515600" cy="4351338"/>
          </a:xfrm>
        </p:spPr>
        <p:txBody>
          <a:bodyPr/>
          <a:lstStyle/>
          <a:p>
            <a:r>
              <a:rPr lang="es-GT" dirty="0" smtClean="0">
                <a:effectLst/>
              </a:rPr>
              <a:t> </a:t>
            </a:r>
            <a:r>
              <a:rPr lang="es-GT" dirty="0" smtClean="0"/>
              <a:t>es la placa de circuito principal de una computadora que conecta todos los componentes esenciales como el procesador, la memoria RAM, los discos duros y la tarjeta de video</a:t>
            </a:r>
            <a:endParaRPr lang="es-GT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0896" y="3281953"/>
            <a:ext cx="4600107" cy="2652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6122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  <p:bldP spid="3" grpI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 smtClean="0"/>
              <a:t>Memoria </a:t>
            </a:r>
            <a:r>
              <a:rPr lang="es-GT" dirty="0" err="1" smtClean="0"/>
              <a:t>ram</a:t>
            </a:r>
            <a:r>
              <a:rPr lang="es-GT" dirty="0" smtClean="0"/>
              <a:t> 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GT" dirty="0" smtClean="0"/>
              <a:t>La memoria RAM es la memoria de acceso aleatorio que una computadora usa para almacenar temporalmente los datos que necesita procesar de forma rápida.</a:t>
            </a:r>
            <a:endParaRPr lang="es-GT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1549" y="3464964"/>
            <a:ext cx="3942507" cy="2628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3418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3" grpId="0" build="p"/>
      <p:bldP spid="3" grpId="1" build="p"/>
      <p:bldP spid="3" grpId="2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 smtClean="0"/>
              <a:t>El almacenamiento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GT" dirty="0" smtClean="0"/>
              <a:t>El almacenamiento de una computadora es la tecnología que guarda datos de forma permanente, como archivos, programas y el sistema operativo, incluso cuando la computadora está apagada.</a:t>
            </a:r>
            <a:endParaRPr lang="es-GT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4705" y="3534772"/>
            <a:ext cx="3958338" cy="264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28617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6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3" grpId="0" build="p"/>
      <p:bldP spid="3" grpId="1" build="p"/>
      <p:bldP spid="3" grpId="2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 smtClean="0"/>
              <a:t>Fuente de almacenamiento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GT" dirty="0" smtClean="0"/>
              <a:t>Una unidad de almacenamiento de una computadora es el hardware que guarda datos de forma permanente o temporal. </a:t>
            </a:r>
            <a:endParaRPr lang="es-GT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0100" y="2958161"/>
            <a:ext cx="4259971" cy="2827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4991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3" grpId="0" build="p"/>
      <p:bldP spid="3" grpId="1" build="p"/>
      <p:bldP spid="3" grpId="2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 smtClean="0"/>
              <a:t>Partes externas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GT" dirty="0" smtClean="0"/>
              <a:t>Las partes externas de una computadora, también llamadas periféricos, son el </a:t>
            </a:r>
            <a:r>
              <a:rPr lang="es-GT" b="1" dirty="0" smtClean="0">
                <a:hlinkClick r:id="rId2"/>
              </a:rPr>
              <a:t>monitor</a:t>
            </a:r>
            <a:r>
              <a:rPr lang="es-GT" b="1" dirty="0" smtClean="0"/>
              <a:t>, el </a:t>
            </a:r>
            <a:r>
              <a:rPr lang="es-GT" b="1" dirty="0" smtClean="0">
                <a:hlinkClick r:id="rId3"/>
              </a:rPr>
              <a:t>teclado</a:t>
            </a:r>
            <a:r>
              <a:rPr lang="es-GT" b="1" dirty="0" smtClean="0"/>
              <a:t>, el </a:t>
            </a:r>
            <a:r>
              <a:rPr lang="es-GT" b="1" dirty="0" smtClean="0">
                <a:hlinkClick r:id="rId4"/>
              </a:rPr>
              <a:t>mouse</a:t>
            </a:r>
            <a:r>
              <a:rPr lang="es-GT" b="1" dirty="0" smtClean="0"/>
              <a:t>, las </a:t>
            </a:r>
            <a:r>
              <a:rPr lang="es-GT" b="1" dirty="0" smtClean="0">
                <a:hlinkClick r:id="rId5"/>
              </a:rPr>
              <a:t>bocinas</a:t>
            </a:r>
            <a:r>
              <a:rPr lang="es-GT" b="1" dirty="0" smtClean="0"/>
              <a:t>, la </a:t>
            </a:r>
            <a:r>
              <a:rPr lang="es-GT" b="1" dirty="0" smtClean="0">
                <a:hlinkClick r:id="rId6"/>
              </a:rPr>
              <a:t>impresora</a:t>
            </a:r>
            <a:r>
              <a:rPr lang="es-GT" b="1" dirty="0" smtClean="0"/>
              <a:t>, el </a:t>
            </a:r>
            <a:r>
              <a:rPr lang="es-GT" b="1" dirty="0" smtClean="0">
                <a:hlinkClick r:id="rId7"/>
              </a:rPr>
              <a:t>escáner</a:t>
            </a:r>
            <a:r>
              <a:rPr lang="es-GT" b="1" dirty="0" smtClean="0"/>
              <a:t>, la </a:t>
            </a:r>
            <a:r>
              <a:rPr lang="es-GT" b="1" dirty="0" smtClean="0">
                <a:hlinkClick r:id="rId8"/>
              </a:rPr>
              <a:t>cámara web</a:t>
            </a:r>
            <a:r>
              <a:rPr lang="es-GT" b="1" dirty="0" smtClean="0"/>
              <a:t> y el </a:t>
            </a:r>
            <a:r>
              <a:rPr lang="es-GT" b="1" dirty="0" smtClean="0">
                <a:hlinkClick r:id="rId9"/>
              </a:rPr>
              <a:t>micrófono</a:t>
            </a:r>
            <a:r>
              <a:rPr lang="es-GT" dirty="0" smtClean="0"/>
              <a:t>, entre otros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9086458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5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0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1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6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3" grpId="0" build="p"/>
      <p:bldP spid="3" grpId="1" build="p"/>
      <p:bldP spid="3" grpId="2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TM04033921[[fn=Damasco]]</Template>
  <TotalTime>36</TotalTime>
  <Words>422</Words>
  <Application>Microsoft Office PowerPoint</Application>
  <PresentationFormat>Panorámica</PresentationFormat>
  <Paragraphs>31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9" baseType="lpstr">
      <vt:lpstr>Arial</vt:lpstr>
      <vt:lpstr>Bookman Old Style</vt:lpstr>
      <vt:lpstr>Rockwell</vt:lpstr>
      <vt:lpstr>Damask</vt:lpstr>
      <vt:lpstr>KATHERIN GUADALUPE BLANCO HERNANDEZ</vt:lpstr>
      <vt:lpstr>PARTES INTERNAS Y EXTERNAS DE UNA COMPUTADORA</vt:lpstr>
      <vt:lpstr>PARTES INTERNAS</vt:lpstr>
      <vt:lpstr>PROCESADOR</vt:lpstr>
      <vt:lpstr>La tarjeta madre</vt:lpstr>
      <vt:lpstr>Memoria ram </vt:lpstr>
      <vt:lpstr>El almacenamiento</vt:lpstr>
      <vt:lpstr>Fuente de almacenamiento</vt:lpstr>
      <vt:lpstr>Partes externas</vt:lpstr>
      <vt:lpstr>Monitor </vt:lpstr>
      <vt:lpstr>Teclado </vt:lpstr>
      <vt:lpstr>mouse</vt:lpstr>
      <vt:lpstr>bocinas</vt:lpstr>
      <vt:lpstr>impresora</vt:lpstr>
      <vt:lpstr>Gracias por su atención…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KATHERIN GUADALUPE BLANCO HERNANDEZ</dc:title>
  <dc:creator>GNet</dc:creator>
  <cp:lastModifiedBy>GNet</cp:lastModifiedBy>
  <cp:revision>5</cp:revision>
  <dcterms:created xsi:type="dcterms:W3CDTF">2025-10-28T17:20:28Z</dcterms:created>
  <dcterms:modified xsi:type="dcterms:W3CDTF">2025-10-28T17:56:33Z</dcterms:modified>
</cp:coreProperties>
</file>