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0745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219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6822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3261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58918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3237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4964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688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701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588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72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51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1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394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560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849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78D30-2213-4E76-A3AC-B8058BB00C3B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436954-F365-4812-9FA3-D489D1C745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351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EMELI MAYTE HERNANDEZ BARILLAS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5944175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</a:t>
            </a:r>
          </a:p>
        </p:txBody>
      </p:sp>
      <p:sp>
        <p:nvSpPr>
          <p:cNvPr id="4" name="Elipse 3"/>
          <p:cNvSpPr/>
          <p:nvPr/>
        </p:nvSpPr>
        <p:spPr>
          <a:xfrm>
            <a:off x="2711845" y="3376083"/>
            <a:ext cx="1430767" cy="1161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2835558" y="4537909"/>
            <a:ext cx="1183342" cy="19148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Triángulo isósceles 16"/>
          <p:cNvSpPr/>
          <p:nvPr/>
        </p:nvSpPr>
        <p:spPr>
          <a:xfrm rot="20359733">
            <a:off x="2718550" y="3003432"/>
            <a:ext cx="518650" cy="5683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2" name="Triángulo isósceles 21"/>
          <p:cNvSpPr/>
          <p:nvPr/>
        </p:nvSpPr>
        <p:spPr>
          <a:xfrm rot="1521106">
            <a:off x="3703906" y="2898473"/>
            <a:ext cx="457199" cy="62044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3" name="Elipse 22"/>
          <p:cNvSpPr/>
          <p:nvPr/>
        </p:nvSpPr>
        <p:spPr>
          <a:xfrm flipH="1" flipV="1">
            <a:off x="3148695" y="3745398"/>
            <a:ext cx="172124" cy="1927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4" name="Elipse 23"/>
          <p:cNvSpPr/>
          <p:nvPr/>
        </p:nvSpPr>
        <p:spPr>
          <a:xfrm>
            <a:off x="3559592" y="3745398"/>
            <a:ext cx="172123" cy="1927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6" name="Triángulo rectángulo 25"/>
          <p:cNvSpPr/>
          <p:nvPr/>
        </p:nvSpPr>
        <p:spPr>
          <a:xfrm>
            <a:off x="4018900" y="4204422"/>
            <a:ext cx="1183341" cy="202243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7" name="Triángulo rectángulo 26"/>
          <p:cNvSpPr/>
          <p:nvPr/>
        </p:nvSpPr>
        <p:spPr>
          <a:xfrm>
            <a:off x="2589212" y="4583275"/>
            <a:ext cx="45719" cy="217842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707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13" grpId="0" animBg="1"/>
      <p:bldP spid="17" grpId="0" animBg="1"/>
      <p:bldP spid="22" grpId="0" animBg="1"/>
      <p:bldP spid="23" grpId="0" animBg="1"/>
      <p:bldP spid="24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EMELI MAYTE HERNANDEZ BARILLAS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EMELI MAYTE HERNANDEZ BARILLAS</dc:title>
  <dc:creator>GNet</dc:creator>
  <cp:lastModifiedBy>GNet</cp:lastModifiedBy>
  <cp:revision>4</cp:revision>
  <dcterms:created xsi:type="dcterms:W3CDTF">2025-10-21T17:18:50Z</dcterms:created>
  <dcterms:modified xsi:type="dcterms:W3CDTF">2025-10-21T17:47:54Z</dcterms:modified>
</cp:coreProperties>
</file>