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5" d="100"/>
          <a:sy n="75" d="100"/>
        </p:scale>
        <p:origin x="11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19DA-3B86-472C-8A0E-421C0301F7B6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674B0-AA11-4F6C-94DA-335030F573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091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19DA-3B86-472C-8A0E-421C0301F7B6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674B0-AA11-4F6C-94DA-335030F573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29215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19DA-3B86-472C-8A0E-421C0301F7B6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674B0-AA11-4F6C-94DA-335030F573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6150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19DA-3B86-472C-8A0E-421C0301F7B6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674B0-AA11-4F6C-94DA-335030F573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221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19DA-3B86-472C-8A0E-421C0301F7B6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674B0-AA11-4F6C-94DA-335030F573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940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19DA-3B86-472C-8A0E-421C0301F7B6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674B0-AA11-4F6C-94DA-335030F573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546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19DA-3B86-472C-8A0E-421C0301F7B6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674B0-AA11-4F6C-94DA-335030F573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8021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19DA-3B86-472C-8A0E-421C0301F7B6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674B0-AA11-4F6C-94DA-335030F573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14028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19DA-3B86-472C-8A0E-421C0301F7B6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674B0-AA11-4F6C-94DA-335030F573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2536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19DA-3B86-472C-8A0E-421C0301F7B6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674B0-AA11-4F6C-94DA-335030F573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6018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19DA-3B86-472C-8A0E-421C0301F7B6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674B0-AA11-4F6C-94DA-335030F573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7312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E19DA-3B86-472C-8A0E-421C0301F7B6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674B0-AA11-4F6C-94DA-335030F573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313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Título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074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pic>
        <p:nvPicPr>
          <p:cNvPr id="10" name="Marcador de contenido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092" y="86061"/>
            <a:ext cx="12192000" cy="6858000"/>
          </a:xfr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5567" y="1690688"/>
            <a:ext cx="1333494" cy="2956615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0809" y="2324586"/>
            <a:ext cx="2500845" cy="3483605"/>
          </a:xfrm>
          <a:prstGeom prst="rect">
            <a:avLst/>
          </a:prstGeom>
        </p:spPr>
      </p:pic>
      <p:sp>
        <p:nvSpPr>
          <p:cNvPr id="13" name="Llamada de nube 12"/>
          <p:cNvSpPr/>
          <p:nvPr/>
        </p:nvSpPr>
        <p:spPr>
          <a:xfrm>
            <a:off x="2031553" y="249018"/>
            <a:ext cx="2117792" cy="146170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OYE LOBO DE VUELVEME MI LISTO</a:t>
            </a:r>
            <a:endParaRPr lang="es-GT" dirty="0"/>
          </a:p>
        </p:txBody>
      </p:sp>
      <p:sp>
        <p:nvSpPr>
          <p:cNvPr id="14" name="Llamada ovalada 13"/>
          <p:cNvSpPr/>
          <p:nvPr/>
        </p:nvSpPr>
        <p:spPr>
          <a:xfrm>
            <a:off x="9478660" y="713627"/>
            <a:ext cx="1875140" cy="133394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mtClean="0"/>
              <a:t>Y NO  </a:t>
            </a:r>
            <a:r>
              <a:rPr lang="es-ES" dirty="0" smtClean="0"/>
              <a:t>TE LO VOY A DEVOLVER</a:t>
            </a:r>
            <a:endParaRPr lang="es-GT" dirty="0"/>
          </a:p>
        </p:txBody>
      </p:sp>
      <p:sp>
        <p:nvSpPr>
          <p:cNvPr id="15" name="Llamada de nube 14"/>
          <p:cNvSpPr/>
          <p:nvPr/>
        </p:nvSpPr>
        <p:spPr>
          <a:xfrm>
            <a:off x="4515167" y="130829"/>
            <a:ext cx="1971297" cy="146170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DEVUELVEMELOOOO</a:t>
            </a:r>
            <a:endParaRPr lang="es-GT" dirty="0"/>
          </a:p>
        </p:txBody>
      </p:sp>
      <p:sp>
        <p:nvSpPr>
          <p:cNvPr id="16" name="Llamada ovalada 15"/>
          <p:cNvSpPr/>
          <p:nvPr/>
        </p:nvSpPr>
        <p:spPr>
          <a:xfrm>
            <a:off x="7542675" y="130829"/>
            <a:ext cx="1615105" cy="183686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NO, AHORA YA ES MIO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27965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2.96296E-6 L 3.54167E-6 0.2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4.07407E-6 L -4.16667E-7 0.2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648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20</Words>
  <Application>Microsoft Office PowerPoint</Application>
  <PresentationFormat>Panorámica</PresentationFormat>
  <Paragraphs>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5</cp:revision>
  <dcterms:created xsi:type="dcterms:W3CDTF">2025-11-04T17:18:53Z</dcterms:created>
  <dcterms:modified xsi:type="dcterms:W3CDTF">2025-11-04T17:52:03Z</dcterms:modified>
</cp:coreProperties>
</file>