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5991-677E-4654-B96E-B7A6D138099B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08139-2065-407C-AD11-9E771B29BF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298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5991-677E-4654-B96E-B7A6D138099B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08139-2065-407C-AD11-9E771B29BF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148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5991-677E-4654-B96E-B7A6D138099B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08139-2065-407C-AD11-9E771B29BF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5062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5991-677E-4654-B96E-B7A6D138099B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08139-2065-407C-AD11-9E771B29BF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0625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5991-677E-4654-B96E-B7A6D138099B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08139-2065-407C-AD11-9E771B29BF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6182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5991-677E-4654-B96E-B7A6D138099B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08139-2065-407C-AD11-9E771B29BF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4198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5991-677E-4654-B96E-B7A6D138099B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08139-2065-407C-AD11-9E771B29BF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579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5991-677E-4654-B96E-B7A6D138099B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08139-2065-407C-AD11-9E771B29BF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4500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5991-677E-4654-B96E-B7A6D138099B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08139-2065-407C-AD11-9E771B29BF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6446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5991-677E-4654-B96E-B7A6D138099B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08139-2065-407C-AD11-9E771B29BF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1616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5991-677E-4654-B96E-B7A6D138099B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08139-2065-407C-AD11-9E771B29BF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63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35991-677E-4654-B96E-B7A6D138099B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08139-2065-407C-AD11-9E771B29BF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5939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EMELI HERNANDEZ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BASICO</a:t>
            </a:r>
          </a:p>
          <a:p>
            <a:r>
              <a:rPr lang="es-ES" dirty="0" smtClean="0"/>
              <a:t>CLAVE: 4 </a:t>
            </a:r>
          </a:p>
          <a:p>
            <a:r>
              <a:rPr lang="es-ES" dirty="0" smtClean="0"/>
              <a:t>SECCION: A</a:t>
            </a:r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198369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TECLADO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un dispositivo de entrada que permite a los usuarios ingresar texto, números y comandos en una computadora mediante un conjunto de teclas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5008" y="3112826"/>
            <a:ext cx="30289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29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MICROFONO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un </a:t>
            </a:r>
            <a:r>
              <a:rPr lang="es-ES" b="1" dirty="0" smtClean="0"/>
              <a:t>transductor</a:t>
            </a:r>
            <a:r>
              <a:rPr lang="es-ES" dirty="0" smtClean="0"/>
              <a:t> que convierte las </a:t>
            </a:r>
            <a:r>
              <a:rPr lang="es-ES" b="1" dirty="0" smtClean="0"/>
              <a:t>ondas sonoras</a:t>
            </a:r>
            <a:r>
              <a:rPr lang="es-ES" dirty="0" smtClean="0"/>
              <a:t> (variaciones de presión del aire) en </a:t>
            </a:r>
            <a:r>
              <a:rPr lang="es-ES" b="1" dirty="0" smtClean="0"/>
              <a:t>señales eléctricas</a:t>
            </a:r>
            <a:r>
              <a:rPr lang="es-ES" dirty="0" smtClean="0"/>
              <a:t>, permitiendo así capturar, amplificar, grabar y transmitir el audio.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60883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MOUSE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un </a:t>
            </a:r>
            <a:r>
              <a:rPr lang="es-ES" b="1" dirty="0" smtClean="0"/>
              <a:t>dispositivo apuntador de entrada</a:t>
            </a:r>
            <a:r>
              <a:rPr lang="es-ES" dirty="0" smtClean="0"/>
              <a:t> para computadoras que traduce el movimiento de tu mano en un cursor en pantalla, permitiéndote interactuar gráficamente con programas, abrir archivos y ejecutar funciones mediante clics con sus botones (izquierdo para acciones, derecho para menús) y el desplazamiento con su rueda.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67382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CAMARA WEB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un dispositivo de entrada de video que </a:t>
            </a:r>
            <a:r>
              <a:rPr lang="es-ES" b="1" dirty="0" smtClean="0"/>
              <a:t>captura imágenes y audio</a:t>
            </a:r>
            <a:r>
              <a:rPr lang="es-ES" dirty="0" smtClean="0"/>
              <a:t> para transmitirlos en tiempo real a través de Internet o una red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79384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MONITOR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un </a:t>
            </a:r>
            <a:r>
              <a:rPr lang="es-ES" b="1" dirty="0" smtClean="0"/>
              <a:t>dispositivo de salida</a:t>
            </a:r>
            <a:r>
              <a:rPr lang="es-ES" dirty="0" smtClean="0"/>
              <a:t> que muestra información visual (texto, imágenes, videos) procesada por la computadora, permitiendo al usuario interactuar con ella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03733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PARTES INTERNAS Y EXTERNAS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TECLADO</a:t>
            </a:r>
          </a:p>
          <a:p>
            <a:pPr marL="0" indent="0">
              <a:buNone/>
            </a:pPr>
            <a:r>
              <a:rPr lang="es-ES" dirty="0" smtClean="0"/>
              <a:t> MEMORIAN RAM </a:t>
            </a:r>
          </a:p>
          <a:p>
            <a:pPr marL="0" indent="0">
              <a:buNone/>
            </a:pPr>
            <a:r>
              <a:rPr lang="es-ES" dirty="0" smtClean="0"/>
              <a:t>DISCO DURO</a:t>
            </a:r>
          </a:p>
          <a:p>
            <a:pPr marL="0" indent="0">
              <a:buNone/>
            </a:pPr>
            <a:r>
              <a:rPr lang="es-ES" dirty="0" smtClean="0"/>
              <a:t>FUENTE DE PODER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46798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5 PARTES INTERNA DE LA COMPUTADORA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TARJETA DE VIDEO (GPU)</a:t>
            </a:r>
          </a:p>
          <a:p>
            <a:r>
              <a:rPr lang="es-ES" dirty="0" smtClean="0"/>
              <a:t>MEMORIA RAM</a:t>
            </a:r>
          </a:p>
          <a:p>
            <a:r>
              <a:rPr lang="es-ES" dirty="0" smtClean="0"/>
              <a:t>TARJETA DE SONIDO</a:t>
            </a:r>
          </a:p>
          <a:p>
            <a:r>
              <a:rPr lang="es-ES" dirty="0" smtClean="0"/>
              <a:t>DISCO DE ALMACENAMINTO</a:t>
            </a:r>
          </a:p>
          <a:p>
            <a:r>
              <a:rPr lang="es-ES" dirty="0" smtClean="0"/>
              <a:t>FUENTE DE ALIMENTACION (POWER SUPPY)</a:t>
            </a:r>
          </a:p>
          <a:p>
            <a:r>
              <a:rPr lang="es-ES" dirty="0" smtClean="0"/>
              <a:t>GABINETE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79541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MEMORIA RAM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memoria de corto plazo de una computadora que almacena temporalmente datos para que el procesador pueda acceder a ellos rápidamente</a:t>
            </a:r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2903" y="2822985"/>
            <a:ext cx="3797450" cy="379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448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 TARJETA DE VIDEO (GPU)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es un componente de hardware que permite representar y mostrar imágenes, vídeos y animaciones en el monitor de tu computadora</a:t>
            </a:r>
            <a:r>
              <a:rPr lang="es-ES" dirty="0" smtClean="0"/>
              <a:t>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3939" y="3003737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716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TARJETA DE SONIDO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es un componente que añade capacidades de audio avanzadas a una computadora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693" y="2529838"/>
            <a:ext cx="3897855" cy="389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2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DISCO DE ALMACENAMIENTO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>
              <a:effectLst/>
            </a:endParaRPr>
          </a:p>
          <a:p>
            <a:r>
              <a:rPr lang="es-ES" dirty="0" smtClean="0"/>
              <a:t>son </a:t>
            </a:r>
            <a:r>
              <a:rPr lang="es-ES" b="1" dirty="0" smtClean="0"/>
              <a:t>dispositivos para guardar datos permanentemente</a:t>
            </a:r>
            <a:r>
              <a:rPr lang="es-ES" dirty="0" smtClean="0"/>
              <a:t>, con los HDD (magnéticos) y SSD (electrónicos) como tipos principales, ofreciendo diferentes equilibrios entre </a:t>
            </a:r>
            <a:r>
              <a:rPr lang="es-ES" b="1" dirty="0" smtClean="0"/>
              <a:t>costo, capacidad y velocidad</a:t>
            </a:r>
            <a:r>
              <a:rPr lang="es-ES" dirty="0" smtClean="0"/>
              <a:t>, siendo los SSD la opción más rápida y duradera. 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8075" y="416877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52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GABINETE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caja o armazón que aloja, protege y organiza todos los componentes internos</a:t>
            </a:r>
            <a:r>
              <a:rPr lang="es-ES" dirty="0" smtClean="0"/>
              <a:t> 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39" y="3162039"/>
            <a:ext cx="3149861" cy="3149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340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PARTES EXTERNAS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b="1" dirty="0" smtClean="0"/>
              <a:t>Teclado</a:t>
            </a:r>
          </a:p>
          <a:p>
            <a:r>
              <a:rPr lang="es-ES" b="1" dirty="0" smtClean="0"/>
              <a:t>MICROFONO</a:t>
            </a:r>
          </a:p>
          <a:p>
            <a:r>
              <a:rPr lang="es-ES" b="1" dirty="0" smtClean="0"/>
              <a:t>MOUSE</a:t>
            </a:r>
          </a:p>
          <a:p>
            <a:r>
              <a:rPr lang="es-ES" b="1" dirty="0" smtClean="0"/>
              <a:t>CAMARA WEB</a:t>
            </a:r>
          </a:p>
          <a:p>
            <a:r>
              <a:rPr lang="es-ES" b="1" dirty="0" smtClean="0"/>
              <a:t>MONITOR </a:t>
            </a:r>
          </a:p>
          <a:p>
            <a:r>
              <a:rPr lang="es-ES" b="1" dirty="0" smtClean="0"/>
              <a:t>IMPRESORA</a:t>
            </a:r>
          </a:p>
          <a:p>
            <a:r>
              <a:rPr lang="es-ES" b="1" dirty="0" smtClean="0"/>
              <a:t>ESCANER</a:t>
            </a:r>
          </a:p>
          <a:p>
            <a:r>
              <a:rPr lang="es-ES" b="1" dirty="0" smtClean="0"/>
              <a:t>GABINETES O TORRES</a:t>
            </a:r>
            <a:endParaRPr lang="es-GT" b="1" dirty="0" smtClean="0"/>
          </a:p>
        </p:txBody>
      </p:sp>
    </p:spTree>
    <p:extLst>
      <p:ext uri="{BB962C8B-B14F-4D97-AF65-F5344CB8AC3E}">
        <p14:creationId xmlns:p14="http://schemas.microsoft.com/office/powerpoint/2010/main" val="19728675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354</Words>
  <Application>Microsoft Office PowerPoint</Application>
  <PresentationFormat>Panorámica</PresentationFormat>
  <Paragraphs>46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EMELI HERNANDEZ</vt:lpstr>
      <vt:lpstr>PARTES INTERNAS Y EXTERNAS</vt:lpstr>
      <vt:lpstr>5 PARTES INTERNA DE LA COMPUTADORA</vt:lpstr>
      <vt:lpstr>MEMORIA RAM</vt:lpstr>
      <vt:lpstr> TARJETA DE VIDEO (GPU)</vt:lpstr>
      <vt:lpstr>TARJETA DE SONIDO</vt:lpstr>
      <vt:lpstr>DISCO DE ALMACENAMIENTO</vt:lpstr>
      <vt:lpstr>GABINETE</vt:lpstr>
      <vt:lpstr>PARTES EXTERNAS </vt:lpstr>
      <vt:lpstr>TECLADO</vt:lpstr>
      <vt:lpstr>MICROFONO</vt:lpstr>
      <vt:lpstr>MOUSE</vt:lpstr>
      <vt:lpstr>CAMARA WEB </vt:lpstr>
      <vt:lpstr>MONITOR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EMELI HERNANDEZ</dc:title>
  <dc:creator>GNet</dc:creator>
  <cp:lastModifiedBy>GNet</cp:lastModifiedBy>
  <cp:revision>6</cp:revision>
  <dcterms:created xsi:type="dcterms:W3CDTF">2025-10-28T17:20:28Z</dcterms:created>
  <dcterms:modified xsi:type="dcterms:W3CDTF">2025-10-28T17:59:58Z</dcterms:modified>
</cp:coreProperties>
</file>