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80" d="100"/>
          <a:sy n="80" d="100"/>
        </p:scale>
        <p:origin x="-126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17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544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7297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3288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5763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7690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1917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8023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458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899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758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836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728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9089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894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042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351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D921215-4B50-47B7-87A4-F1B6D044C07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35C94-959D-4849-B4DC-1E21CCCA0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40474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FRANCISCO EMANUEL RAMIREZ BETANCOURT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CUARTO MECANICA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92267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  <p:bldP spid="3" grpId="1" build="p"/>
      <p:bldP spid="3" grpId="2" build="p"/>
      <p:bldP spid="3" grpId="3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sz="1800" dirty="0" smtClean="0">
                <a:latin typeface="+mn-lt"/>
                <a:ea typeface="+mn-ea"/>
                <a:cs typeface="+mn-cs"/>
              </a:rPr>
              <a:t>AMBIENTE CONSTRUIDO</a:t>
            </a:r>
            <a:endParaRPr lang="es-GT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13728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COMPOSICION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Las personas rara vez encuentran ambientes </a:t>
            </a:r>
            <a:r>
              <a:rPr lang="es-ES" i="1" dirty="0"/>
              <a:t>absolutamente naturales</a:t>
            </a:r>
            <a:r>
              <a:rPr lang="es-ES" dirty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>
                <a:hlinkClick r:id="rId2"/>
              </a:rPr>
              <a:t>[5]</a:t>
            </a:r>
            <a:r>
              <a:rPr lang="es-ES" dirty="0"/>
              <a:t>​ Si, por ejemplo, en un campo agrícola, la </a:t>
            </a:r>
            <a:r>
              <a:rPr lang="es-ES" dirty="0">
                <a:hlinkClick r:id="rId3" tooltip="Mineralogía"/>
              </a:rPr>
              <a:t>composición mineralógica</a:t>
            </a:r>
            <a:r>
              <a:rPr lang="es-ES" dirty="0"/>
              <a:t> y la </a:t>
            </a:r>
            <a:r>
              <a:rPr lang="es-ES" dirty="0">
                <a:hlinkClick r:id="rId4" tooltip="Estructura del suelo"/>
              </a:rPr>
              <a:t>estructura</a:t>
            </a:r>
            <a:r>
              <a:rPr lang="es-ES" dirty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77097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ESTRUCTURA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Las personas rara vez encuentran ambientes </a:t>
            </a:r>
            <a:r>
              <a:rPr lang="es-ES" i="1" dirty="0"/>
              <a:t>absolutamente naturales</a:t>
            </a:r>
            <a:r>
              <a:rPr lang="es-ES" dirty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>
                <a:hlinkClick r:id="rId2"/>
              </a:rPr>
              <a:t>[5]</a:t>
            </a:r>
            <a:r>
              <a:rPr lang="es-ES" dirty="0"/>
              <a:t>​ Si, por ejemplo, en un campo agrícola, la </a:t>
            </a:r>
            <a:r>
              <a:rPr lang="es-ES" dirty="0">
                <a:hlinkClick r:id="rId3" tooltip="Mineralogía"/>
              </a:rPr>
              <a:t>composición mineralógica</a:t>
            </a:r>
            <a:r>
              <a:rPr lang="es-ES" dirty="0"/>
              <a:t> y la </a:t>
            </a:r>
            <a:r>
              <a:rPr lang="es-ES" dirty="0">
                <a:hlinkClick r:id="rId4" tooltip="Estructura del suelo"/>
              </a:rPr>
              <a:t>estructura</a:t>
            </a:r>
            <a:r>
              <a:rPr lang="es-ES" dirty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29772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02551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</TotalTime>
  <Words>258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FRANCISCO EMANUEL RAMIREZ BETANCOURT</vt:lpstr>
      <vt:lpstr>AMBIENTE CONSTRUIDO</vt:lpstr>
      <vt:lpstr>COMPOSICION</vt:lpstr>
      <vt:lpstr>ESTRUCTURA</vt:lpstr>
      <vt:lpstr>MEDIO AMBIENTE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FRANCISCO EMANUEL RAMIREZ BETANCOURT</dc:title>
  <dc:creator>GNet</dc:creator>
  <cp:lastModifiedBy>GNet</cp:lastModifiedBy>
  <cp:revision>3</cp:revision>
  <dcterms:created xsi:type="dcterms:W3CDTF">2025-10-07T17:30:18Z</dcterms:created>
  <dcterms:modified xsi:type="dcterms:W3CDTF">2025-10-07T17:53:52Z</dcterms:modified>
</cp:coreProperties>
</file>