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855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4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71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705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490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3162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3461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346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98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671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466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428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97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783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76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584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AAE28-D0B3-443E-AA3B-EC38166A0BB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A7A1A49-40E2-4F6F-83CC-D746B92304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7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FRANCISCO EMANUEL RAMIREZ BETANCOURT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518003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2925" y="2078753"/>
            <a:ext cx="8915400" cy="3777622"/>
          </a:xfrm>
        </p:spPr>
        <p:txBody>
          <a:bodyPr/>
          <a:lstStyle/>
          <a:p>
            <a:r>
              <a:rPr lang="es-GT" dirty="0" smtClean="0"/>
              <a:t>NO PUEDEN MOVER LOS OJOS, EN SU LUGAR PUEDEN MOVER LA CABEZA HASTA 270 GRADOS</a:t>
            </a:r>
          </a:p>
          <a:p>
            <a:pPr marL="0" indent="0">
              <a:buNone/>
            </a:pP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23207" y="4269419"/>
            <a:ext cx="1727200" cy="1689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</p:txBody>
      </p:sp>
      <p:sp>
        <p:nvSpPr>
          <p:cNvPr id="5" name="Triángulo isósceles 4"/>
          <p:cNvSpPr/>
          <p:nvPr/>
        </p:nvSpPr>
        <p:spPr>
          <a:xfrm>
            <a:off x="2623207" y="3760302"/>
            <a:ext cx="521494" cy="5610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3829707" y="3822338"/>
            <a:ext cx="597694" cy="494740"/>
          </a:xfrm>
          <a:prstGeom prst="triangle">
            <a:avLst>
              <a:gd name="adj" fmla="val 53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8" name="Conector recto 7"/>
          <p:cNvCxnSpPr/>
          <p:nvPr/>
        </p:nvCxnSpPr>
        <p:spPr>
          <a:xfrm>
            <a:off x="3715407" y="5825797"/>
            <a:ext cx="241300" cy="579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H="1">
            <a:off x="2883955" y="5903672"/>
            <a:ext cx="225226" cy="501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ra sonriente 13"/>
          <p:cNvSpPr/>
          <p:nvPr/>
        </p:nvSpPr>
        <p:spPr>
          <a:xfrm>
            <a:off x="2883955" y="4490831"/>
            <a:ext cx="1244599" cy="133496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Nube 18"/>
          <p:cNvSpPr/>
          <p:nvPr/>
        </p:nvSpPr>
        <p:spPr>
          <a:xfrm>
            <a:off x="4128554" y="3196897"/>
            <a:ext cx="996821" cy="56340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Sol 14"/>
          <p:cNvSpPr/>
          <p:nvPr/>
        </p:nvSpPr>
        <p:spPr>
          <a:xfrm flipV="1">
            <a:off x="5391807" y="3438197"/>
            <a:ext cx="774700" cy="83122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Rayo 15"/>
          <p:cNvSpPr/>
          <p:nvPr/>
        </p:nvSpPr>
        <p:spPr>
          <a:xfrm flipH="1">
            <a:off x="4813560" y="4269419"/>
            <a:ext cx="501253" cy="43877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Nube 16"/>
          <p:cNvSpPr/>
          <p:nvPr/>
        </p:nvSpPr>
        <p:spPr>
          <a:xfrm>
            <a:off x="669532" y="3438197"/>
            <a:ext cx="1458375" cy="6477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9745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6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6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  <p:bldP spid="4" grpId="0" animBg="1"/>
      <p:bldP spid="4" grpId="1" animBg="1"/>
      <p:bldP spid="4" grpId="2" animBg="1"/>
      <p:bldP spid="4" grpId="3" animBg="1"/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6" grpId="3" animBg="1"/>
      <p:bldP spid="14" grpId="0" animBg="1"/>
      <p:bldP spid="14" grpId="1" animBg="1"/>
      <p:bldP spid="14" grpId="2" animBg="1"/>
      <p:bldP spid="14" grpId="3" animBg="1"/>
      <p:bldP spid="19" grpId="0" animBg="1"/>
      <p:bldP spid="19" grpId="1" animBg="1"/>
      <p:bldP spid="19" grpId="2" animBg="1"/>
      <p:bldP spid="19" grpId="3" animBg="1"/>
      <p:bldP spid="15" grpId="0" animBg="1"/>
      <p:bldP spid="15" grpId="1" animBg="1"/>
      <p:bldP spid="15" grpId="2" animBg="1"/>
      <p:bldP spid="15" grpId="3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7" grpId="2" animBg="1"/>
      <p:bldP spid="17" grpId="3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24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FRANCISCO EMANUEL RAMIREZ BETANCOURT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FRANCISCO EMANUEL RAMIREZ BETANCOURT</dc:title>
  <dc:creator>GNet</dc:creator>
  <cp:lastModifiedBy>GNet</cp:lastModifiedBy>
  <cp:revision>4</cp:revision>
  <dcterms:created xsi:type="dcterms:W3CDTF">2025-10-21T17:18:33Z</dcterms:created>
  <dcterms:modified xsi:type="dcterms:W3CDTF">2025-10-21T17:48:23Z</dcterms:modified>
</cp:coreProperties>
</file>