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74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8177-2E35-4D86-91DF-82C37E456F0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496D-7265-4661-A8BA-C0469FBE5DC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9217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8177-2E35-4D86-91DF-82C37E456F0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496D-7265-4661-A8BA-C0469FBE5DC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604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8177-2E35-4D86-91DF-82C37E456F0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496D-7265-4661-A8BA-C0469FBE5DC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9837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8177-2E35-4D86-91DF-82C37E456F0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496D-7265-4661-A8BA-C0469FBE5DC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967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8177-2E35-4D86-91DF-82C37E456F0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496D-7265-4661-A8BA-C0469FBE5DC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71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8177-2E35-4D86-91DF-82C37E456F0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496D-7265-4661-A8BA-C0469FBE5DC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716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8177-2E35-4D86-91DF-82C37E456F0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496D-7265-4661-A8BA-C0469FBE5DC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0312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8177-2E35-4D86-91DF-82C37E456F0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496D-7265-4661-A8BA-C0469FBE5DC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4980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8177-2E35-4D86-91DF-82C37E456F0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496D-7265-4661-A8BA-C0469FBE5DC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186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8177-2E35-4D86-91DF-82C37E456F0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496D-7265-4661-A8BA-C0469FBE5DC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1010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48177-2E35-4D86-91DF-82C37E456F0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496D-7265-4661-A8BA-C0469FBE5DC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1338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48177-2E35-4D86-91DF-82C37E456F09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6496D-7265-4661-A8BA-C0469FBE5DC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502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09663"/>
            <a:ext cx="9144000" cy="2387600"/>
          </a:xfrm>
        </p:spPr>
        <p:txBody>
          <a:bodyPr/>
          <a:lstStyle/>
          <a:p>
            <a:r>
              <a:rPr lang="es-GT" dirty="0" smtClean="0"/>
              <a:t>FRANCISCO EMANUEL RAMIREZ BETANCOURT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CODIGO  H678QVE </a:t>
            </a:r>
          </a:p>
          <a:p>
            <a:r>
              <a:rPr lang="es-GT" dirty="0" smtClean="0"/>
              <a:t>GRADO 4TO MECANICA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5076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63600" y="728662"/>
            <a:ext cx="10515600" cy="604837"/>
          </a:xfrm>
        </p:spPr>
        <p:txBody>
          <a:bodyPr>
            <a:normAutofit fontScale="90000"/>
          </a:bodyPr>
          <a:lstStyle/>
          <a:p>
            <a:r>
              <a:rPr lang="es-GT" dirty="0" smtClean="0"/>
              <a:t> </a:t>
            </a:r>
            <a:endParaRPr lang="es-GT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226" y="370544"/>
            <a:ext cx="12207947" cy="7031311"/>
          </a:xfrm>
          <a:prstGeom prst="rect">
            <a:avLst/>
          </a:prstGeom>
        </p:spPr>
      </p:pic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4000" y="2882901"/>
            <a:ext cx="2425700" cy="2895600"/>
          </a:xfr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8822" y="3886200"/>
            <a:ext cx="3511550" cy="3145110"/>
          </a:xfrm>
          <a:prstGeom prst="rect">
            <a:avLst/>
          </a:prstGeom>
        </p:spPr>
      </p:pic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811349"/>
              </p:ext>
            </p:extLst>
          </p:nvPr>
        </p:nvGraphicFramePr>
        <p:xfrm>
          <a:off x="3815081" y="3820591"/>
          <a:ext cx="45719" cy="65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Objeto empaquetador del shell" showAsIcon="1" r:id="rId6" imgW="4448880" imgH="512640" progId="Package">
                  <p:embed/>
                </p:oleObj>
              </mc:Choice>
              <mc:Fallback>
                <p:oleObj name="Objeto empaquetador del shell" showAsIcon="1" r:id="rId6" imgW="4448880" imgH="51264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15081" y="3820591"/>
                        <a:ext cx="45719" cy="656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lamada rectangular redondeada 8"/>
          <p:cNvSpPr/>
          <p:nvPr/>
        </p:nvSpPr>
        <p:spPr>
          <a:xfrm>
            <a:off x="1635937" y="2882901"/>
            <a:ext cx="1155700" cy="647429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HOLA LOBO </a:t>
            </a:r>
            <a:endParaRPr lang="es-GT" dirty="0"/>
          </a:p>
        </p:txBody>
      </p:sp>
      <p:sp>
        <p:nvSpPr>
          <p:cNvPr id="10" name="Llamada rectangular redondeada 9"/>
          <p:cNvSpPr/>
          <p:nvPr/>
        </p:nvSpPr>
        <p:spPr>
          <a:xfrm>
            <a:off x="8534400" y="3257413"/>
            <a:ext cx="1130300" cy="64770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MUY BIEN </a:t>
            </a:r>
            <a:endParaRPr lang="es-GT" dirty="0"/>
          </a:p>
        </p:txBody>
      </p:sp>
      <p:sp>
        <p:nvSpPr>
          <p:cNvPr id="11" name="Llamada rectangular redondeada 10"/>
          <p:cNvSpPr/>
          <p:nvPr/>
        </p:nvSpPr>
        <p:spPr>
          <a:xfrm>
            <a:off x="1899462" y="4011022"/>
            <a:ext cx="1170306" cy="70067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QUE HACES LOBO </a:t>
            </a:r>
            <a:endParaRPr lang="es-GT" dirty="0"/>
          </a:p>
        </p:txBody>
      </p:sp>
      <p:sp>
        <p:nvSpPr>
          <p:cNvPr id="12" name="Llamada rectangular redondeada 11"/>
          <p:cNvSpPr/>
          <p:nvPr/>
        </p:nvSpPr>
        <p:spPr>
          <a:xfrm>
            <a:off x="6550837" y="3257413"/>
            <a:ext cx="1803400" cy="492192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MERODEANDO Y TU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6612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3.33333E-6 L -1.25E-6 0.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3.33333E-6 L 0.06706 0.04005 C 0.08099 0.04908 0.10195 0.05394 0.12396 0.05394 C 0.14896 0.05394 0.16901 0.04908 0.18294 0.04005 L 0.25 -3.33333E-6 " pathEditMode="relative" rAng="0" ptsTypes="AAA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48148E-6 L 0.06705 0.04005 C 0.08099 0.04908 0.10195 0.05394 0.12395 0.05394 C 0.14895 0.05394 0.16901 0.04908 0.18294 0.04005 L 0.25 -1.48148E-6 " pathEditMode="relative" rAng="0" ptsTypes="AAA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20</Words>
  <Application>Microsoft Office PowerPoint</Application>
  <PresentationFormat>Panorámica</PresentationFormat>
  <Paragraphs>8</Paragraphs>
  <Slides>2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Paquete</vt:lpstr>
      <vt:lpstr>FRANCISCO EMANUEL RAMIREZ BETANCOURT 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FRANCISCO EMANUEL RAMIREZ BETANCOURT</dc:title>
  <dc:creator>GNet</dc:creator>
  <cp:lastModifiedBy>GNet</cp:lastModifiedBy>
  <cp:revision>5</cp:revision>
  <dcterms:created xsi:type="dcterms:W3CDTF">2025-11-04T17:18:00Z</dcterms:created>
  <dcterms:modified xsi:type="dcterms:W3CDTF">2025-11-04T17:50:14Z</dcterms:modified>
</cp:coreProperties>
</file>