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50" d="100"/>
          <a:sy n="50" d="100"/>
        </p:scale>
        <p:origin x="3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0825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578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7815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34639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58446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7729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210520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5918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0874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05470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2029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67986-792E-40C6-A046-D2F492DB4BD2}" type="datetimeFigureOut">
              <a:rPr lang="es-GT" smtClean="0"/>
              <a:t>27/11/2025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90EC0-9084-4F23-999D-25421F11338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7275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62317" y="564776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Rectángulo 4"/>
          <p:cNvSpPr/>
          <p:nvPr/>
        </p:nvSpPr>
        <p:spPr>
          <a:xfrm>
            <a:off x="3850340" y="759758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6" name="Rectángulo 5"/>
          <p:cNvSpPr/>
          <p:nvPr/>
        </p:nvSpPr>
        <p:spPr>
          <a:xfrm>
            <a:off x="6490445" y="564776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7" name="Rectángulo 6"/>
          <p:cNvSpPr/>
          <p:nvPr/>
        </p:nvSpPr>
        <p:spPr>
          <a:xfrm>
            <a:off x="10121153" y="916641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Rectángulo 7"/>
          <p:cNvSpPr/>
          <p:nvPr/>
        </p:nvSpPr>
        <p:spPr>
          <a:xfrm>
            <a:off x="1062316" y="3648635"/>
            <a:ext cx="2070847" cy="238013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9" name="Rectángulo 8"/>
          <p:cNvSpPr/>
          <p:nvPr/>
        </p:nvSpPr>
        <p:spPr>
          <a:xfrm>
            <a:off x="3850341" y="3648635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0" name="Rectángulo 9"/>
          <p:cNvSpPr/>
          <p:nvPr/>
        </p:nvSpPr>
        <p:spPr>
          <a:xfrm>
            <a:off x="6490446" y="3648635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11" name="Rectángulo 10"/>
          <p:cNvSpPr/>
          <p:nvPr/>
        </p:nvSpPr>
        <p:spPr>
          <a:xfrm>
            <a:off x="9547408" y="3648635"/>
            <a:ext cx="2070847" cy="2380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88" y="3668806"/>
            <a:ext cx="2059641" cy="238013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994" y="592790"/>
            <a:ext cx="2059641" cy="238013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339" y="3648635"/>
            <a:ext cx="2070846" cy="2380129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08" y="3648635"/>
            <a:ext cx="2143125" cy="2380130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443" y="3688977"/>
            <a:ext cx="2070848" cy="240030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3785" y="759757"/>
            <a:ext cx="2043955" cy="238013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85295" y="906555"/>
            <a:ext cx="2070846" cy="240030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6302" y="605118"/>
            <a:ext cx="2070848" cy="23801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9839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>
        <p:circle/>
      </p:transition>
    </mc:Choice>
    <mc:Fallback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GNet</dc:creator>
  <cp:lastModifiedBy>GNet</cp:lastModifiedBy>
  <cp:revision>9</cp:revision>
  <dcterms:created xsi:type="dcterms:W3CDTF">2025-11-27T17:40:59Z</dcterms:created>
  <dcterms:modified xsi:type="dcterms:W3CDTF">2025-11-27T18:53:21Z</dcterms:modified>
</cp:coreProperties>
</file>