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7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3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5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0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0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0253-B42E-4051-A726-20CBFA8A2C5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696A5-D816-49D8-92BB-454C2E7B0B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2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Carlos Roberto Quevedo </a:t>
            </a:r>
            <a:r>
              <a:rPr lang="es-ES" dirty="0" err="1" smtClean="0"/>
              <a:t>Revolorio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INED </a:t>
            </a:r>
            <a:r>
              <a:rPr lang="es-ES" dirty="0" err="1" smtClean="0"/>
              <a:t>Sta</a:t>
            </a:r>
            <a:r>
              <a:rPr lang="es-ES" dirty="0" smtClean="0"/>
              <a:t> Cruz </a:t>
            </a:r>
            <a:r>
              <a:rPr lang="es-ES" dirty="0" err="1" smtClean="0"/>
              <a:t>Njo</a:t>
            </a:r>
            <a:endParaRPr lang="es-ES" dirty="0" smtClean="0"/>
          </a:p>
          <a:p>
            <a:r>
              <a:rPr lang="es-ES" dirty="0" smtClean="0"/>
              <a:t>ID: A2332</a:t>
            </a:r>
          </a:p>
          <a:p>
            <a:r>
              <a:rPr lang="es-ES" dirty="0" smtClean="0"/>
              <a:t>Materia: Compu 1</a:t>
            </a:r>
            <a:br>
              <a:rPr lang="es-ES" dirty="0" smtClean="0"/>
            </a:br>
            <a:r>
              <a:rPr lang="es-ES" dirty="0" smtClean="0"/>
              <a:t>4to. Bachillerato en Mecánica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1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stos son los 10 autos más caros e impresionantes de 2023 - LA NA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439567"/>
            <a:ext cx="14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Estos son los 10 autos más caros e impresionantes de 2023 - LA NA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1" y="2487442"/>
            <a:ext cx="14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8 autos deportivos - Auto Plus Digital. Tu próximo auto está acá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439567"/>
            <a:ext cx="14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Top 8 autos deportivos - Auto Plus Digital. Tu próximo auto está acá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6" y="2487442"/>
            <a:ext cx="14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8" descr="Kawasaki H2R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2487442"/>
            <a:ext cx="14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Kawasaki H2R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6" y="439567"/>
            <a:ext cx="14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Husqvarna SM 630 | Noticias motos.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1" y="439568"/>
            <a:ext cx="14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 descr="Husqvarna SM 630 | Noticias motos.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40" y="4535317"/>
            <a:ext cx="14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ligiendo tu primera moto deportiva A2: Yamaha r7, Honda CBR500R, Ninja  650, GSX-8R, RS 457, RC 390, G310RR — ¿cuál elegirías? : r/motorcyc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535315"/>
            <a:ext cx="1440001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Eligiendo tu primera moto deportiva A2: Yamaha r7, Honda CBR500R, Ninja  650, GSX-8R, RS 457, RC 390, G310RR — ¿cuál elegirías? : r/motorcyc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2495550"/>
            <a:ext cx="1440000" cy="17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1" descr="Ford Guatemala: Ranger Raptor Nueva Generació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4535315"/>
            <a:ext cx="1440000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Ford Guatemala: Ranger Raptor Nueva Generació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4535314"/>
            <a:ext cx="1440000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pa1"/>
          <p:cNvSpPr/>
          <p:nvPr/>
        </p:nvSpPr>
        <p:spPr>
          <a:xfrm>
            <a:off x="962026" y="439567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apa1"/>
          <p:cNvSpPr/>
          <p:nvPr/>
        </p:nvSpPr>
        <p:spPr>
          <a:xfrm>
            <a:off x="962026" y="2487442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apa1"/>
          <p:cNvSpPr/>
          <p:nvPr/>
        </p:nvSpPr>
        <p:spPr>
          <a:xfrm>
            <a:off x="962026" y="4535317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apa1"/>
          <p:cNvSpPr/>
          <p:nvPr/>
        </p:nvSpPr>
        <p:spPr>
          <a:xfrm>
            <a:off x="2762251" y="439567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apa1"/>
          <p:cNvSpPr/>
          <p:nvPr/>
        </p:nvSpPr>
        <p:spPr>
          <a:xfrm>
            <a:off x="2762251" y="2487442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apa1"/>
          <p:cNvSpPr/>
          <p:nvPr/>
        </p:nvSpPr>
        <p:spPr>
          <a:xfrm>
            <a:off x="2762251" y="4535317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apa1"/>
          <p:cNvSpPr/>
          <p:nvPr/>
        </p:nvSpPr>
        <p:spPr>
          <a:xfrm>
            <a:off x="4629151" y="439567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apa1"/>
          <p:cNvSpPr/>
          <p:nvPr/>
        </p:nvSpPr>
        <p:spPr>
          <a:xfrm>
            <a:off x="4629151" y="2487442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apa1"/>
          <p:cNvSpPr/>
          <p:nvPr/>
        </p:nvSpPr>
        <p:spPr>
          <a:xfrm>
            <a:off x="4629151" y="4535317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apa1"/>
          <p:cNvSpPr/>
          <p:nvPr/>
        </p:nvSpPr>
        <p:spPr>
          <a:xfrm>
            <a:off x="6429376" y="439567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apa1"/>
          <p:cNvSpPr/>
          <p:nvPr/>
        </p:nvSpPr>
        <p:spPr>
          <a:xfrm>
            <a:off x="6429376" y="2487442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apa1"/>
          <p:cNvSpPr/>
          <p:nvPr/>
        </p:nvSpPr>
        <p:spPr>
          <a:xfrm>
            <a:off x="6429376" y="4535317"/>
            <a:ext cx="144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Carlos Roberto Quevedo Revolorio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Carlitos</dc:creator>
  <cp:lastModifiedBy>Luis diego Marroquin Franco</cp:lastModifiedBy>
  <cp:revision>4</cp:revision>
  <dcterms:created xsi:type="dcterms:W3CDTF">2025-11-23T18:16:32Z</dcterms:created>
  <dcterms:modified xsi:type="dcterms:W3CDTF">2025-11-23T18:41:55Z</dcterms:modified>
</cp:coreProperties>
</file>