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9728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973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5323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1140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9390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6671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8615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297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830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8702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697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836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6402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5008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948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1161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262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C37D551-6A2B-4735-9414-DAFE1A5B5C97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B2FFD-B3A2-461A-B4A5-82F33E027F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0323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Jonathan </a:t>
            </a:r>
            <a:r>
              <a:rPr lang="es-ES" dirty="0" err="1" smtClean="0"/>
              <a:t>Jose</a:t>
            </a:r>
            <a:r>
              <a:rPr lang="es-ES" dirty="0"/>
              <a:t> </a:t>
            </a:r>
            <a:r>
              <a:rPr lang="es-ES" dirty="0" smtClean="0"/>
              <a:t>Monterroso Torres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 </a:t>
            </a:r>
            <a:r>
              <a:rPr lang="es-ES" dirty="0" err="1" smtClean="0"/>
              <a:t>computacion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326677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92D05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Medio ambiente</a:t>
            </a:r>
            <a:endParaRPr lang="es-GT" dirty="0">
              <a:solidFill>
                <a:srgbClr val="92D05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083389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>
                <a:solidFill>
                  <a:srgbClr val="92D05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El </a:t>
            </a:r>
            <a:r>
              <a:rPr lang="es-GT" b="1" dirty="0" smtClean="0">
                <a:solidFill>
                  <a:srgbClr val="92D05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medio ambiente natura</a:t>
            </a:r>
            <a:r>
              <a:rPr lang="es-GT" b="1" dirty="0" smtClean="0"/>
              <a:t>l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3756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92D05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Natural</a:t>
            </a:r>
            <a:endParaRPr lang="es-GT" dirty="0">
              <a:solidFill>
                <a:srgbClr val="92D05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</a:p>
          <a:p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63754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92D05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Ambiente</a:t>
            </a:r>
            <a:endParaRPr lang="es-GT" dirty="0">
              <a:solidFill>
                <a:srgbClr val="92D05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62352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412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Segoe UI Black</vt:lpstr>
      <vt:lpstr>Wingdings 3</vt:lpstr>
      <vt:lpstr>Ion</vt:lpstr>
      <vt:lpstr>Jonathan Jose Monterroso Torres</vt:lpstr>
      <vt:lpstr>Medio ambiente</vt:lpstr>
      <vt:lpstr>El medio ambiente natural</vt:lpstr>
      <vt:lpstr>Natural</vt:lpstr>
      <vt:lpstr>Ambiente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Jonathan Jose Monterroso Torres</dc:title>
  <dc:creator>GNet</dc:creator>
  <cp:lastModifiedBy>GNet</cp:lastModifiedBy>
  <cp:revision>3</cp:revision>
  <dcterms:created xsi:type="dcterms:W3CDTF">2025-10-07T16:34:03Z</dcterms:created>
  <dcterms:modified xsi:type="dcterms:W3CDTF">2025-10-07T16:55:38Z</dcterms:modified>
</cp:coreProperties>
</file>