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196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8306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513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0465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313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6816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6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239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961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294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827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05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584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773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272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67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624AF-47BD-47BF-8BEE-7FB2A1F95FF9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58137-73C3-4FE0-850C-1B4FC7C2EF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686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DARWIN EMANUEL HERNANDEZ BLANCO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80529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45101" y="3354754"/>
            <a:ext cx="922867" cy="863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Preparación 6"/>
          <p:cNvSpPr/>
          <p:nvPr/>
        </p:nvSpPr>
        <p:spPr>
          <a:xfrm>
            <a:off x="2558834" y="4184487"/>
            <a:ext cx="1295400" cy="778933"/>
          </a:xfrm>
          <a:prstGeom prst="flowChartPrepa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 rot="19934309">
            <a:off x="2783200" y="3186165"/>
            <a:ext cx="296333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 rot="1530057">
            <a:off x="3336761" y="3178808"/>
            <a:ext cx="296333" cy="228600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rectángulo 12"/>
          <p:cNvSpPr/>
          <p:nvPr/>
        </p:nvSpPr>
        <p:spPr>
          <a:xfrm rot="4477501">
            <a:off x="2278098" y="4321525"/>
            <a:ext cx="598475" cy="499532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rectángulo 13"/>
          <p:cNvSpPr/>
          <p:nvPr/>
        </p:nvSpPr>
        <p:spPr>
          <a:xfrm rot="11804840">
            <a:off x="3554996" y="4270467"/>
            <a:ext cx="598475" cy="499532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Llamada de nube 14"/>
          <p:cNvSpPr/>
          <p:nvPr/>
        </p:nvSpPr>
        <p:spPr>
          <a:xfrm>
            <a:off x="2223303" y="4925845"/>
            <a:ext cx="2058729" cy="74506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Sol 15"/>
          <p:cNvSpPr/>
          <p:nvPr/>
        </p:nvSpPr>
        <p:spPr>
          <a:xfrm>
            <a:off x="5021889" y="2812886"/>
            <a:ext cx="1159934" cy="973668"/>
          </a:xfrm>
          <a:prstGeom prst="sun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2362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4" grpId="0" animBg="1"/>
      <p:bldP spid="4" grpId="1" animBg="1"/>
      <p:bldP spid="4" grpId="2" animBg="1"/>
      <p:bldP spid="7" grpId="0" animBg="1"/>
      <p:bldP spid="7" grpId="1" animBg="1"/>
      <p:bldP spid="7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5" grpId="2" animBg="1"/>
      <p:bldP spid="16" grpId="0" animBg="1"/>
      <p:bldP spid="16" grpId="1" animBg="1"/>
      <p:bldP spid="16" grpId="2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DARWIN EMANUEL HERNANDEZ BLANCO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EMANUEL HERNANDEZ BLANCO</dc:title>
  <dc:creator>GNet</dc:creator>
  <cp:lastModifiedBy>GNet</cp:lastModifiedBy>
  <cp:revision>4</cp:revision>
  <dcterms:created xsi:type="dcterms:W3CDTF">2025-10-21T17:18:48Z</dcterms:created>
  <dcterms:modified xsi:type="dcterms:W3CDTF">2025-10-21T17:47:38Z</dcterms:modified>
</cp:coreProperties>
</file>