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AF15-000E-4F25-B429-07F14D93C77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B762F-274E-42F5-99D4-6A8CFA2E5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3698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AF15-000E-4F25-B429-07F14D93C77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B762F-274E-42F5-99D4-6A8CFA2E5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5691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AF15-000E-4F25-B429-07F14D93C77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B762F-274E-42F5-99D4-6A8CFA2E5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5815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AF15-000E-4F25-B429-07F14D93C77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B762F-274E-42F5-99D4-6A8CFA2E5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1883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AF15-000E-4F25-B429-07F14D93C77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B762F-274E-42F5-99D4-6A8CFA2E5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8084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AF15-000E-4F25-B429-07F14D93C77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B762F-274E-42F5-99D4-6A8CFA2E5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0656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AF15-000E-4F25-B429-07F14D93C77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B762F-274E-42F5-99D4-6A8CFA2E5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7799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AF15-000E-4F25-B429-07F14D93C77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B762F-274E-42F5-99D4-6A8CFA2E5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5150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AF15-000E-4F25-B429-07F14D93C77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B762F-274E-42F5-99D4-6A8CFA2E5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1392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AF15-000E-4F25-B429-07F14D93C77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B762F-274E-42F5-99D4-6A8CFA2E5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2654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AAF15-000E-4F25-B429-07F14D93C77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B762F-274E-42F5-99D4-6A8CFA2E5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6842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AAF15-000E-4F25-B429-07F14D93C775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B762F-274E-42F5-99D4-6A8CFA2E52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807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DARWIN EMANUEL HERNANDEZ BLANCO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4TO MECANICA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4821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878" y="67174"/>
            <a:ext cx="10770499" cy="7175482"/>
          </a:xfrm>
          <a:prstGeom prst="rect">
            <a:avLst/>
          </a:prstGeom>
        </p:spPr>
      </p:pic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315200" y="4371691"/>
            <a:ext cx="2859254" cy="2486309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3514" y="4922826"/>
            <a:ext cx="2600983" cy="2261724"/>
          </a:xfrm>
          <a:prstGeom prst="rect">
            <a:avLst/>
          </a:prstGeom>
        </p:spPr>
      </p:pic>
      <p:sp>
        <p:nvSpPr>
          <p:cNvPr id="9" name="Llamada de nube 8"/>
          <p:cNvSpPr/>
          <p:nvPr/>
        </p:nvSpPr>
        <p:spPr>
          <a:xfrm>
            <a:off x="2985961" y="4029834"/>
            <a:ext cx="1828799" cy="1092423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HOLA CAPERUCITA ROJA </a:t>
            </a:r>
            <a:endParaRPr lang="es-GT" dirty="0"/>
          </a:p>
        </p:txBody>
      </p:sp>
      <p:sp>
        <p:nvSpPr>
          <p:cNvPr id="10" name="Llamada de nube 9"/>
          <p:cNvSpPr/>
          <p:nvPr/>
        </p:nvSpPr>
        <p:spPr>
          <a:xfrm flipH="1">
            <a:off x="6096000" y="4029834"/>
            <a:ext cx="1950182" cy="93581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HOLA SÑR LOBO</a:t>
            </a:r>
            <a:endParaRPr lang="es-GT" dirty="0"/>
          </a:p>
        </p:txBody>
      </p:sp>
      <p:sp>
        <p:nvSpPr>
          <p:cNvPr id="11" name="Llamada de nube 10"/>
          <p:cNvSpPr/>
          <p:nvPr/>
        </p:nvSpPr>
        <p:spPr>
          <a:xfrm>
            <a:off x="2653750" y="2830777"/>
            <a:ext cx="2282392" cy="948203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ACOMPAÑAME AL BOSQUE AMIGUITA </a:t>
            </a:r>
            <a:endParaRPr lang="es-GT" dirty="0"/>
          </a:p>
        </p:txBody>
      </p:sp>
      <p:sp>
        <p:nvSpPr>
          <p:cNvPr id="12" name="Llamada de nube 11"/>
          <p:cNvSpPr/>
          <p:nvPr/>
        </p:nvSpPr>
        <p:spPr>
          <a:xfrm flipH="1">
            <a:off x="6222775" y="2583679"/>
            <a:ext cx="2184850" cy="119530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NO LOBO TU ERES MALO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22834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67 0 L 0.21 0.167 L -0.04 0.167 L 0 0 Z" pathEditMode="relative" ptsTypes="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7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6341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21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DARWIN EMANUEL HERNANDEZ BLANCO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DARWIN EMANUEL HERNANDEZ BLANCO</dc:title>
  <dc:creator>GNet</dc:creator>
  <cp:lastModifiedBy>GNet</cp:lastModifiedBy>
  <cp:revision>5</cp:revision>
  <dcterms:created xsi:type="dcterms:W3CDTF">2025-11-04T17:19:15Z</dcterms:created>
  <dcterms:modified xsi:type="dcterms:W3CDTF">2025-11-04T17:50:55Z</dcterms:modified>
</cp:coreProperties>
</file>