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C00F-E33B-40CB-BED0-1CD5F665ADF8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F1B9-B6ED-44A2-BCEF-E41524E4142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138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C00F-E33B-40CB-BED0-1CD5F665ADF8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F1B9-B6ED-44A2-BCEF-E41524E4142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1541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C00F-E33B-40CB-BED0-1CD5F665ADF8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F1B9-B6ED-44A2-BCEF-E41524E4142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3947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C00F-E33B-40CB-BED0-1CD5F665ADF8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F1B9-B6ED-44A2-BCEF-E41524E4142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8959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C00F-E33B-40CB-BED0-1CD5F665ADF8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F1B9-B6ED-44A2-BCEF-E41524E4142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0666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C00F-E33B-40CB-BED0-1CD5F665ADF8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F1B9-B6ED-44A2-BCEF-E41524E4142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6525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C00F-E33B-40CB-BED0-1CD5F665ADF8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F1B9-B6ED-44A2-BCEF-E41524E4142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1120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C00F-E33B-40CB-BED0-1CD5F665ADF8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F1B9-B6ED-44A2-BCEF-E41524E4142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3507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C00F-E33B-40CB-BED0-1CD5F665ADF8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F1B9-B6ED-44A2-BCEF-E41524E4142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31259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C00F-E33B-40CB-BED0-1CD5F665ADF8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F1B9-B6ED-44A2-BCEF-E41524E4142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9947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C00F-E33B-40CB-BED0-1CD5F665ADF8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F1B9-B6ED-44A2-BCEF-E41524E4142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1384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8C00F-E33B-40CB-BED0-1CD5F665ADF8}" type="datetimeFigureOut">
              <a:rPr lang="es-GT" smtClean="0"/>
              <a:t>18/11/2025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AF1B9-B6ED-44A2-BCEF-E41524E4142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8044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18" y="-45794"/>
            <a:ext cx="11684898" cy="685244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668" y="4155217"/>
            <a:ext cx="1866900" cy="244792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7001" y="4393175"/>
            <a:ext cx="1743075" cy="2619375"/>
          </a:xfrm>
          <a:prstGeom prst="rect">
            <a:avLst/>
          </a:prstGeom>
        </p:spPr>
      </p:pic>
      <p:sp>
        <p:nvSpPr>
          <p:cNvPr id="18" name="Llamada ovalada 17"/>
          <p:cNvSpPr/>
          <p:nvPr/>
        </p:nvSpPr>
        <p:spPr>
          <a:xfrm>
            <a:off x="8240110" y="3531476"/>
            <a:ext cx="1608083" cy="106154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BUENOS DIAS</a:t>
            </a:r>
            <a:endParaRPr lang="es-GT" dirty="0"/>
          </a:p>
        </p:txBody>
      </p:sp>
      <p:sp>
        <p:nvSpPr>
          <p:cNvPr id="19" name="Llamada ovalada 18"/>
          <p:cNvSpPr/>
          <p:nvPr/>
        </p:nvSpPr>
        <p:spPr>
          <a:xfrm>
            <a:off x="3282696" y="3255264"/>
            <a:ext cx="1664208" cy="1618488"/>
          </a:xfrm>
          <a:prstGeom prst="wedgeEllipseCallo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PASE ADELANTE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30178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25 -1.48148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         </a:t>
            </a:r>
            <a:endParaRPr lang="es-GT" dirty="0"/>
          </a:p>
        </p:txBody>
      </p:sp>
      <p:pic>
        <p:nvPicPr>
          <p:cNvPr id="14" name="Marcador de contenido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95616"/>
            <a:ext cx="11592909" cy="824325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237" y="4123020"/>
            <a:ext cx="1866900" cy="24479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6861" y="4376253"/>
            <a:ext cx="1743075" cy="2619375"/>
          </a:xfrm>
          <a:prstGeom prst="rect">
            <a:avLst/>
          </a:prstGeom>
        </p:spPr>
      </p:pic>
      <p:sp>
        <p:nvSpPr>
          <p:cNvPr id="6" name="Llamada ovalada 5"/>
          <p:cNvSpPr/>
          <p:nvPr/>
        </p:nvSpPr>
        <p:spPr>
          <a:xfrm>
            <a:off x="7978747" y="3884177"/>
            <a:ext cx="1545579" cy="825388"/>
          </a:xfrm>
          <a:prstGeom prst="wedgeEllipseCallo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BUENOS DIAS </a:t>
            </a:r>
            <a:endParaRPr lang="es-GT" dirty="0"/>
          </a:p>
        </p:txBody>
      </p:sp>
      <p:sp>
        <p:nvSpPr>
          <p:cNvPr id="7" name="Llamada ovalada 6"/>
          <p:cNvSpPr/>
          <p:nvPr/>
        </p:nvSpPr>
        <p:spPr>
          <a:xfrm>
            <a:off x="3317735" y="3665692"/>
            <a:ext cx="1853076" cy="873940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BUENAS QUE DESEA</a:t>
            </a:r>
            <a:endParaRPr lang="es-GT" dirty="0"/>
          </a:p>
        </p:txBody>
      </p:sp>
      <p:sp>
        <p:nvSpPr>
          <p:cNvPr id="8" name="Llamada ovalada 7"/>
          <p:cNvSpPr/>
          <p:nvPr/>
        </p:nvSpPr>
        <p:spPr>
          <a:xfrm>
            <a:off x="6999610" y="5008970"/>
            <a:ext cx="1958273" cy="695915"/>
          </a:xfrm>
          <a:prstGeom prst="wedgeEllipseCallo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QUIERO UN PRODUCTO</a:t>
            </a:r>
            <a:endParaRPr lang="es-GT" dirty="0"/>
          </a:p>
        </p:txBody>
      </p:sp>
      <p:sp>
        <p:nvSpPr>
          <p:cNvPr id="9" name="Llamada ovalada 8"/>
          <p:cNvSpPr/>
          <p:nvPr/>
        </p:nvSpPr>
        <p:spPr>
          <a:xfrm>
            <a:off x="1147722" y="2879921"/>
            <a:ext cx="1711464" cy="1384983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AQUI TENEMOS LO QUE USTED BUSCA</a:t>
            </a:r>
            <a:endParaRPr lang="es-GT" dirty="0"/>
          </a:p>
        </p:txBody>
      </p:sp>
      <p:sp>
        <p:nvSpPr>
          <p:cNvPr id="10" name="Llamada ovalada 9"/>
          <p:cNvSpPr/>
          <p:nvPr/>
        </p:nvSpPr>
        <p:spPr>
          <a:xfrm>
            <a:off x="3887865" y="3406747"/>
            <a:ext cx="1577947" cy="113288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SI CON TODO GUSTO</a:t>
            </a:r>
            <a:endParaRPr lang="es-GT" dirty="0"/>
          </a:p>
        </p:txBody>
      </p:sp>
      <p:sp>
        <p:nvSpPr>
          <p:cNvPr id="11" name="Llamada ovalada 10"/>
          <p:cNvSpPr/>
          <p:nvPr/>
        </p:nvSpPr>
        <p:spPr>
          <a:xfrm>
            <a:off x="6837769" y="3884177"/>
            <a:ext cx="1913767" cy="2225310"/>
          </a:xfrm>
          <a:prstGeom prst="wedgeEllipseCallo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DISCULPE SR PERO NO TRAIGO SUFICIENTE DINERO ME LO DARIA A Q1500?</a:t>
            </a:r>
            <a:endParaRPr lang="es-GT" dirty="0"/>
          </a:p>
        </p:txBody>
      </p:sp>
      <p:sp>
        <p:nvSpPr>
          <p:cNvPr id="12" name="Llamada ovalada 11"/>
          <p:cNvSpPr/>
          <p:nvPr/>
        </p:nvSpPr>
        <p:spPr>
          <a:xfrm>
            <a:off x="8234993" y="3252198"/>
            <a:ext cx="1747587" cy="1287434"/>
          </a:xfrm>
          <a:prstGeom prst="wedgeEllipseCallo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QUIERO UNOS PLATANOS Y CARNE</a:t>
            </a:r>
            <a:endParaRPr lang="es-GT" dirty="0"/>
          </a:p>
        </p:txBody>
      </p:sp>
      <p:sp>
        <p:nvSpPr>
          <p:cNvPr id="13" name="Llamada ovalada 12"/>
          <p:cNvSpPr/>
          <p:nvPr/>
        </p:nvSpPr>
        <p:spPr>
          <a:xfrm>
            <a:off x="2503306" y="2879921"/>
            <a:ext cx="1577947" cy="113288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SI CLARO SERIAN Q3000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09590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-0.25 3.3333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              FIN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pPr algn="r"/>
            <a:r>
              <a:rPr lang="es-ES" dirty="0" smtClean="0"/>
              <a:t>   DARWIN EMANUEL HERNANDEZ BLANCO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766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52</Words>
  <Application>Microsoft Office PowerPoint</Application>
  <PresentationFormat>Panorámica</PresentationFormat>
  <Paragraphs>20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                             </vt:lpstr>
      <vt:lpstr>                                  FIN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GNet</dc:creator>
  <cp:lastModifiedBy>GNet</cp:lastModifiedBy>
  <cp:revision>5</cp:revision>
  <dcterms:created xsi:type="dcterms:W3CDTF">2025-11-18T17:22:43Z</dcterms:created>
  <dcterms:modified xsi:type="dcterms:W3CDTF">2025-11-18T17:52:44Z</dcterms:modified>
</cp:coreProperties>
</file>