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682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091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792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394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2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949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503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623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03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236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83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1CC23-3F61-4E71-8B48-CD69F86B6DE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C665C-1AAD-4897-B6E6-C88EE60F13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753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Andres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577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0"/>
            <a:ext cx="12048067" cy="677703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9462" y="2370667"/>
            <a:ext cx="2760473" cy="276047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085" y="3217333"/>
            <a:ext cx="2692397" cy="2692397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4795853" y="2370667"/>
            <a:ext cx="1342480" cy="104986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ahí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0910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7.40741E-7 L 0.00273 0.00116 C 0.00299 0.00116 0.01354 0.00023 0.01731 0.0037 C 0.0181 0.00417 0.01875 0.00509 0.0194 0.00602 C 0.02239 0.01065 0.02252 0.01204 0.025 0.01852 L 0.0263 0.02222 C 0.02682 0.02454 0.02734 0.02708 0.02773 0.02963 C 0.02799 0.03125 0.02786 0.0331 0.02838 0.03449 C 0.02916 0.03657 0.03138 0.0375 0.03255 0.03819 C 0.04935 0.03611 0.03854 0.03912 0.04505 0.03565 C 0.04596 0.03518 0.04687 0.03495 0.04791 0.03449 C 0.04922 0.0338 0.05208 0.03194 0.05208 0.03218 C 0.05481 0.03356 0.05455 0.03241 0.05481 0.03935 C 0.05521 0.05509 0.05521 0.0706 0.05547 0.08634 C 0.05833 0.08588 0.06106 0.08588 0.0638 0.08518 C 0.07122 0.08287 0.06315 0.08194 0.07148 0.08009 L 0.07708 0.07893 C 0.07721 0.08102 0.0776 0.0831 0.07773 0.08518 C 0.07812 0.09444 0.07747 0.10417 0.07838 0.11343 C 0.07851 0.11481 0.07981 0.11458 0.08047 0.11481 C 0.09153 0.11551 0.10273 0.11551 0.1138 0.11597 C 0.11419 0.12685 0.11393 0.13171 0.11523 0.14074 C 0.11536 0.1419 0.11562 0.14305 0.11588 0.14444 C 0.11614 0.14676 0.11523 0.15116 0.11666 0.15185 C 0.12018 0.1537 0.12396 0.15046 0.12773 0.15046 C 0.12929 0.15046 0.13099 0.15139 0.13255 0.15185 C 0.13411 0.1537 0.13489 0.15417 0.13606 0.15671 C 0.13958 0.16458 0.13541 0.15694 0.1388 0.16296 C 0.13906 0.16412 0.13906 0.16551 0.13958 0.16667 C 0.14023 0.16852 0.14231 0.17153 0.14231 0.17176 L 0.14375 0.17893 L 0.1444 0.18264 C 0.14739 0.18194 0.15039 0.18125 0.15338 0.18009 C 0.1569 0.17917 0.15586 0.1787 0.15963 0.17639 C 0.16198 0.17523 0.16432 0.17384 0.16666 0.17268 C 0.17435 0.16898 0.16536 0.1743 0.17422 0.17037 C 0.18528 0.16551 0.17161 0.16991 0.18255 0.16667 C 0.18593 0.17546 0.18346 0.16759 0.18463 0.1875 C 0.18515 0.19491 0.18567 0.19352 0.18672 0.20116 C 0.18763 0.20718 0.18672 0.20486 0.1888 0.20856 C 0.19023 0.2081 0.19166 0.20833 0.19297 0.20741 C 0.19388 0.20671 0.19427 0.20463 0.19505 0.2037 C 0.1957 0.20301 0.19648 0.20278 0.19713 0.20231 C 0.1983 0.20162 0.19948 0.20093 0.20065 0.2 C 0.20169 0.19884 0.20234 0.19722 0.20338 0.1963 C 0.20429 0.1956 0.20521 0.1956 0.20625 0.19491 C 0.20755 0.19421 0.20898 0.19375 0.21041 0.19259 C 0.2138 0.18958 0.21211 0.19074 0.21523 0.18889 C 0.21588 0.19097 0.21679 0.19282 0.21731 0.19491 C 0.21797 0.19815 0.2181 0.20162 0.21875 0.20486 C 0.21888 0.20602 0.21888 0.20764 0.2194 0.20856 C 0.21992 0.20972 0.22083 0.21018 0.22148 0.21111 L 0.2263 0.20856 C 0.22721 0.2081 0.22825 0.20787 0.22916 0.20741 C 0.23606 0.20278 0.22682 0.20694 0.23606 0.20231 C 0.23763 0.20162 0.24231 0.20046 0.24375 0.2 C 0.24466 0.19861 0.24531 0.19676 0.24648 0.1963 C 0.24922 0.19514 0.25208 0.1956 0.25481 0.19491 C 0.25547 0.19491 0.25625 0.19421 0.2569 0.19375 C 0.25755 0.19491 0.25846 0.19583 0.25898 0.19745 C 0.2595 0.1993 0.25937 0.20162 0.25963 0.2037 C 0.26002 0.20579 0.26054 0.20787 0.26106 0.20972 C 0.2638 0.21944 0.26133 0.20787 0.26315 0.21736 C 0.26406 0.2169 0.2651 0.21667 0.26588 0.21597 C 0.26653 0.21551 0.26666 0.21412 0.26731 0.21343 C 0.26862 0.21227 0.27018 0.21227 0.27148 0.21111 C 0.27239 0.21018 0.2733 0.20949 0.27422 0.20856 C 0.27773 0.20509 0.27487 0.20694 0.27916 0.2037 C 0.27981 0.20324 0.28047 0.20278 0.28125 0.20231 C 0.28164 0.20324 0.28229 0.20393 0.28255 0.20486 C 0.28294 0.20602 0.28281 0.20764 0.28333 0.20856 C 0.28372 0.20949 0.28463 0.20949 0.28541 0.20972 C 0.28633 0.20949 0.28724 0.20903 0.28815 0.20856 C 0.28958 0.20787 0.29088 0.20671 0.29231 0.20602 C 0.29323 0.20579 0.29414 0.20532 0.29505 0.20486 C 0.29648 0.20417 0.29922 0.20231 0.29922 0.20255 C 0.3 0.20278 0.30078 0.20278 0.3013 0.2037 C 0.30182 0.20463 0.30169 0.20625 0.30208 0.20741 C 0.30442 0.21505 0.30377 0.21366 0.3069 0.21736 C 0.30755 0.2169 0.30833 0.21667 0.30898 0.21597 C 0.31367 0.21088 0.30651 0.21574 0.3125 0.21227 C 0.31601 0.20602 0.31146 0.21343 0.31588 0.20856 C 0.31875 0.20555 0.31588 0.20602 0.31875 0.20602 " pathEditMode="relative" rAng="0" ptsTypes="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37" y="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7037E-7 L -2.08333E-7 3.7037E-7 C -0.0017 -0.00046 -0.00729 -0.00232 -0.00977 -0.0037 C -0.0112 -0.0044 -0.01263 -0.00486 -0.01394 -0.00602 C -0.01485 -0.00695 -0.01576 -0.0081 -0.01667 -0.00857 C -0.01836 -0.00926 -0.01993 -0.00949 -0.02162 -0.00972 C -0.02253 -0.00949 -0.02357 -0.00926 -0.02435 -0.00857 C -0.02604 -0.00718 -0.02618 -0.0037 -0.02709 -0.00116 C -0.028 0.00069 -0.02995 0.0037 -0.02995 0.0037 C -0.03164 0.0125 -0.0293 0.00185 -0.03269 0.01111 C -0.03308 0.01227 -0.03295 0.01389 -0.03334 0.01481 C -0.03412 0.01667 -0.03529 0.01805 -0.0362 0.01991 C -0.03646 0.02106 -0.03646 0.02245 -0.03685 0.02361 C -0.04089 0.03634 -0.03881 0.02616 -0.04037 0.03472 C -0.04167 0.03426 -0.0431 0.03403 -0.04453 0.03333 C -0.04571 0.03287 -0.04688 0.03171 -0.04792 0.03102 C -0.0487 0.03055 -0.04935 0.03032 -0.05 0.02963 C -0.05104 0.02893 -0.05196 0.02801 -0.05287 0.02731 C -0.05456 0.02592 -0.05599 0.02569 -0.05769 0.02477 C -0.05847 0.0243 -0.05912 0.02384 -0.05977 0.02361 C -0.0612 0.02384 -0.06276 0.02361 -0.06394 0.02477 C -0.06732 0.02801 -0.06732 0.03102 -0.06875 0.03588 C -0.06927 0.03727 -0.06966 0.03842 -0.07019 0.03958 C -0.07123 0.04167 -0.0737 0.04583 -0.0737 0.04583 C -0.07396 0.04722 -0.07435 0.05162 -0.07578 0.05185 C -0.0767 0.05231 -0.07761 0.05116 -0.07852 0.05069 C -0.0819 0.04467 -0.07761 0.05208 -0.08203 0.04583 C -0.08256 0.04514 -0.08282 0.04398 -0.08334 0.04329 C -0.08399 0.04259 -0.08477 0.04236 -0.08542 0.04213 C -0.08594 0.0412 -0.0862 0.03935 -0.08685 0.03958 C -0.09102 0.04051 -0.0905 0.04282 -0.09245 0.04699 C -0.09284 0.04792 -0.09336 0.04861 -0.09375 0.04954 C -0.09401 0.05069 -0.09414 0.05208 -0.09453 0.05324 C -0.09532 0.05579 -0.09675 0.05787 -0.09727 0.06065 C -0.09753 0.0618 -0.09753 0.06342 -0.09792 0.06435 C -0.09844 0.06528 -0.09935 0.06505 -0.1 0.06551 C -0.10078 0.06505 -0.10144 0.06458 -0.10209 0.06435 C -0.10521 0.06273 -0.1043 0.06366 -0.10703 0.0618 C -0.11472 0.05671 -0.10586 0.06204 -0.11459 0.05694 L -0.11667 0.05555 C -0.11745 0.05532 -0.1181 0.05463 -0.11875 0.0544 C -0.12071 0.0537 -0.12253 0.05301 -0.12435 0.05185 L -0.12852 0.04954 C -0.12917 0.05023 -0.13008 0.05069 -0.1306 0.05185 C -0.13112 0.05301 -0.13099 0.0544 -0.13125 0.05555 C -0.13164 0.05694 -0.13229 0.0581 -0.13269 0.05926 C -0.13542 0.06875 -0.13047 0.05602 -0.13542 0.06805 C -0.13568 0.06967 -0.13581 0.0713 -0.1362 0.07292 C -0.13659 0.07477 -0.13711 0.07616 -0.1375 0.07778 C -0.13789 0.07917 -0.13802 0.08032 -0.13828 0.08171 C -0.13868 0.08032 -0.13907 0.07893 -0.13959 0.07778 C -0.14024 0.07685 -0.14102 0.07639 -0.14167 0.07546 C -0.14219 0.07477 -0.14271 0.07384 -0.1431 0.07292 L -0.14375 0.07176 " pathEditMode="relative" ptsTypes="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Andres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Andres</dc:title>
  <dc:creator>GNet</dc:creator>
  <cp:lastModifiedBy>GNet</cp:lastModifiedBy>
  <cp:revision>3</cp:revision>
  <dcterms:created xsi:type="dcterms:W3CDTF">2025-10-04T15:25:37Z</dcterms:created>
  <dcterms:modified xsi:type="dcterms:W3CDTF">2025-10-04T15:37:28Z</dcterms:modified>
</cp:coreProperties>
</file>