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0" d="100"/>
          <a:sy n="90" d="100"/>
        </p:scale>
        <p:origin x="398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563295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5173977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901912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1118081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875811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29924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80912782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247671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42066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39817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674970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211136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612133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44691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7562382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993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28624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F592292-B9F5-4F4E-8FB5-5B73BCE255FC}" type="datetimeFigureOut">
              <a:rPr lang="es-GT" smtClean="0"/>
              <a:t>4/10/2025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835CCF-1E34-40F8-85EB-A561823983F8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5343206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Jose</a:t>
            </a:r>
            <a:r>
              <a:rPr lang="es-ES" dirty="0" smtClean="0"/>
              <a:t> </a:t>
            </a:r>
            <a:r>
              <a:rPr lang="es-ES" dirty="0" err="1" smtClean="0"/>
              <a:t>Andres</a:t>
            </a:r>
            <a:r>
              <a:rPr lang="es-ES" dirty="0" smtClean="0"/>
              <a:t> Ramos </a:t>
            </a:r>
            <a:r>
              <a:rPr lang="es-ES" dirty="0" err="1" smtClean="0"/>
              <a:t>Ramirez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err="1" smtClean="0"/>
              <a:t>Computacion</a:t>
            </a:r>
            <a:r>
              <a:rPr lang="es-ES" dirty="0" smtClean="0"/>
              <a:t> </a:t>
            </a:r>
            <a:r>
              <a:rPr lang="es-ES" dirty="0" err="1" smtClean="0"/>
              <a:t>Sabado</a:t>
            </a:r>
            <a:endParaRPr lang="es-ES" dirty="0" smtClean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4976915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3000"/>
    </mc:Choice>
    <mc:Fallback>
      <p:transition spd="slow" advTm="3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xit" presetSubtype="0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 calcmode="lin" valueType="num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2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xit" presetSubtype="0" fill="hold" grpId="3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fade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2" grpId="3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contaminación es la introducción de sustancias, energía u otros elementos dañinos en el medio ambiente, alterando su equilibrio natural y causando efectos adversos en seres vivos, ecosistemas y materiales. Se manifiesta en diversas formas, principalmente como contaminación del aire, del agua y del suelo, y puede tener consecuencias graves a largo plazo para la salud humana y el planeta. 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79060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3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xit" presetSubtype="4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7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" presetClass="exit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Clasificaciones de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contaminación se clasifica según su fuente (natural o antropogénica), el tipo de contaminante (químico, biológico, energético) o el medio afectado (aire, agua, suelo). Entre sus impactos más destacados están el deterioro de los ecosistemas, el cambio climático, la lluvia ácida y la afectación directa a la salud humana, como enfermedades respiratorias y cardiovasculares.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3293153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32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24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5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26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27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28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xit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2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42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.1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No a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pic>
        <p:nvPicPr>
          <p:cNvPr id="1026" name="Picture 2" descr="Qué es la contaminación del medio ambiente?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2409572" y="2052638"/>
            <a:ext cx="6334631" cy="41957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928011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xit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2" dur="2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Muertes por la </a:t>
            </a:r>
            <a:r>
              <a:rPr lang="es-ES" dirty="0" err="1" smtClean="0"/>
              <a:t>contaminacion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Según datos de 2015, más de nueve millones de personas murieron debido a los efectos de la contaminación.[4]​ Además, el aumento de gases de efecto invernadero, como el dióxido de carbono, ha alcanzado niveles históricos: en 2021, la concentración de CO2 en la atmósfera llegó a 419,7 partes por millón, según la Organización Meteorológica Mundial. Los principales emisores de CO2 incluyen China, Estados Unidos e India, mientras que países como Alemania presentan altos niveles debido a su dependencia del carbón.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5858318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4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animMotion origin="layout" path="M 0.0 0.0 L 0.0 -0.07213" pathEditMode="relative" ptsTypes="">
                                      <p:cBhvr>
                                        <p:cTn id="11" dur="250" accel="50000" decel="50000" autoRev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Rot by="1500000">
                                      <p:cBhvr>
                                        <p:cTn id="12" dur="12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3" dur="125" fill="hold">
                                          <p:stCondLst>
                                            <p:cond delay="12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1500000">
                                      <p:cBhvr>
                                        <p:cTn id="14" dur="125" fill="hold">
                                          <p:stCondLst>
                                            <p:cond delay="2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500000">
                                      <p:cBhvr>
                                        <p:cTn id="15" dur="125" fill="hold">
                                          <p:stCondLst>
                                            <p:cond delay="375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1" presetClass="exit" presetSubtype="1" fill="hold" grpId="2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animEffect transition="out" filter="wheel(1)">
                                      <p:cBhvr>
                                        <p:cTn id="19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1" presetClass="exit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2" grpId="2"/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Protege el medio ambiente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Frente a este problema global, se han implementado estrategias de mitigación, como la regulación de emisiones y el fomento del desarrollo sostenible. Organismos internacionales como la ONU promueven estas iniciativas para proteger el medio ambiente y garantizar un futuro sostenible para las próximas generaciones.</a:t>
            </a:r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512660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La contaminación del aire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La contaminación del aire a pequeña escala siempre ha estado entre nosotros. Según un artículo de 1983 de la revista </a:t>
            </a:r>
            <a:r>
              <a:rPr lang="es-ES" dirty="0" err="1" smtClean="0"/>
              <a:t>Science</a:t>
            </a:r>
            <a:r>
              <a:rPr lang="es-ES" dirty="0" smtClean="0"/>
              <a:t>: el hollín hallado en el techo de cuevas prehistóricas provee amplia evidencia de altos niveles de contaminación que estaban asociados a una inadecuada ventilación de las fogatas.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1054063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44</TotalTime>
  <Words>358</Words>
  <Application>Microsoft Office PowerPoint</Application>
  <PresentationFormat>Panorámica</PresentationFormat>
  <Paragraphs>13</Paragraphs>
  <Slides>7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Ion</vt:lpstr>
      <vt:lpstr>Jose Andres Ramos Ramirez</vt:lpstr>
      <vt:lpstr>La Contaminacion</vt:lpstr>
      <vt:lpstr>Clasificaciones de la contaminacion</vt:lpstr>
      <vt:lpstr>No a la Contaminacion</vt:lpstr>
      <vt:lpstr>Muertes por la contaminacion</vt:lpstr>
      <vt:lpstr>Protege el medio ambiente</vt:lpstr>
      <vt:lpstr>La contaminación del aire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Jose Andres Ramos Ramirez</dc:title>
  <dc:creator>GNet</dc:creator>
  <cp:lastModifiedBy>GNet</cp:lastModifiedBy>
  <cp:revision>6</cp:revision>
  <dcterms:created xsi:type="dcterms:W3CDTF">2025-10-04T14:13:16Z</dcterms:created>
  <dcterms:modified xsi:type="dcterms:W3CDTF">2025-10-04T14:57:47Z</dcterms:modified>
</cp:coreProperties>
</file>