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A507-E092-43F1-8D41-6A7CF38C307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158-BE23-4847-BA85-CD873A944B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6313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A507-E092-43F1-8D41-6A7CF38C307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158-BE23-4847-BA85-CD873A944B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9221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A507-E092-43F1-8D41-6A7CF38C307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158-BE23-4847-BA85-CD873A944B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5672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A507-E092-43F1-8D41-6A7CF38C307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158-BE23-4847-BA85-CD873A944B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4685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A507-E092-43F1-8D41-6A7CF38C307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158-BE23-4847-BA85-CD873A944B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2471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A507-E092-43F1-8D41-6A7CF38C307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158-BE23-4847-BA85-CD873A944B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46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A507-E092-43F1-8D41-6A7CF38C307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158-BE23-4847-BA85-CD873A944B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5117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A507-E092-43F1-8D41-6A7CF38C307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158-BE23-4847-BA85-CD873A944B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1321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A507-E092-43F1-8D41-6A7CF38C307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158-BE23-4847-BA85-CD873A944B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950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A507-E092-43F1-8D41-6A7CF38C307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158-BE23-4847-BA85-CD873A944B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082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A507-E092-43F1-8D41-6A7CF38C307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7158-BE23-4847-BA85-CD873A944B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3972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5A507-E092-43F1-8D41-6A7CF38C307B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67158-BE23-4847-BA85-CD873A944B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4482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Andres</a:t>
            </a:r>
            <a:r>
              <a:rPr lang="es-ES" dirty="0" smtClean="0"/>
              <a:t> Ramos </a:t>
            </a:r>
            <a:r>
              <a:rPr lang="es-ES" dirty="0" err="1" smtClean="0"/>
              <a:t>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Computacion</a:t>
            </a:r>
            <a:r>
              <a:rPr lang="es-ES" dirty="0" smtClean="0"/>
              <a:t> </a:t>
            </a:r>
            <a:r>
              <a:rPr lang="es-ES" dirty="0" err="1" smtClean="0"/>
              <a:t>Sabados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4177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lantilla de fondo interior de dormitorio de dibujos animados. Acogedora  habitación moderna en la luz de la mañana | Vector gratuit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" y="0"/>
            <a:ext cx="12191959" cy="6914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0719" y="2583744"/>
            <a:ext cx="2461228" cy="4320822"/>
          </a:xfrm>
          <a:prstGeom prst="rect">
            <a:avLst/>
          </a:prstGeom>
        </p:spPr>
      </p:pic>
      <p:sp>
        <p:nvSpPr>
          <p:cNvPr id="5" name="Llamada ovalada 4"/>
          <p:cNvSpPr/>
          <p:nvPr/>
        </p:nvSpPr>
        <p:spPr>
          <a:xfrm>
            <a:off x="9652001" y="1625600"/>
            <a:ext cx="1278466" cy="818445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Voy a ir afuera</a:t>
            </a:r>
            <a:endParaRPr lang="es-GT" dirty="0"/>
          </a:p>
        </p:txBody>
      </p:sp>
      <p:sp>
        <p:nvSpPr>
          <p:cNvPr id="6" name="Llamada ovalada 5"/>
          <p:cNvSpPr/>
          <p:nvPr/>
        </p:nvSpPr>
        <p:spPr>
          <a:xfrm>
            <a:off x="2481749" y="2272848"/>
            <a:ext cx="1278467" cy="84525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Esta bien afuera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46333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6.2963E-6 L 1.04167E-6 -6.2963E-6 C -0.00235 0.00115 -0.00469 0.00208 -0.00703 0.0037 C -0.01901 0.01157 -0.00365 0.00347 -0.01537 0.00972 C -0.01875 0.01157 -0.02227 0.01226 -0.02578 0.01342 C -0.03906 0.01782 -0.02084 0.01203 -0.03203 0.01597 C -0.03334 0.01643 -0.03477 0.01666 -0.0362 0.01712 C -0.03985 0.01944 -0.03672 0.01759 -0.04167 0.01967 C -0.04662 0.02152 -0.04258 0.02013 -0.04662 0.02222 C -0.04753 0.02268 -0.04844 0.02291 -0.04935 0.02337 C -0.05078 0.02407 -0.05209 0.02499 -0.05352 0.02592 C -0.05417 0.02615 -0.05495 0.02661 -0.0556 0.02708 C -0.05742 0.02777 -0.05938 0.02847 -0.0612 0.02962 C -0.06185 0.02985 -0.0625 0.03055 -0.06328 0.03078 C -0.06511 0.03124 -0.06693 0.03147 -0.06875 0.03194 C -0.07201 0.03333 -0.07461 0.03472 -0.07787 0.03564 C -0.07943 0.0361 -0.08112 0.03634 -0.08268 0.03703 C -0.0836 0.03726 -0.08451 0.03772 -0.08542 0.03819 C -0.08659 0.03865 -0.08776 0.03888 -0.08893 0.03934 C -0.09206 0.0405 -0.09232 0.0412 -0.09584 0.04189 C -0.09896 0.04235 -0.11563 0.04397 -0.1181 0.04444 C -0.11992 0.04513 -0.12175 0.04629 -0.1237 0.04675 C -0.12826 0.04814 -0.14258 0.04907 -0.14518 0.0493 L -0.21328 0.04814 C -0.25417 0.04814 -0.24492 0.04675 -0.26602 0.05046 C -0.26966 0.05277 -0.26693 0.05115 -0.27227 0.053 C -0.27344 0.05323 -0.27461 0.05393 -0.27578 0.05416 C -0.27761 0.05462 -0.27943 0.05485 -0.28125 0.05555 C -0.28268 0.05578 -0.28412 0.05624 -0.28542 0.05671 C -0.28985 0.05948 -0.29401 0.06272 -0.2987 0.06411 C -0.30169 0.06504 -0.30469 0.06481 -0.30768 0.06527 C -0.31693 0.06921 -0.3444 0.08147 -0.35417 0.08263 L -0.36459 0.08379 C -0.36862 0.08518 -0.37253 0.08657 -0.37643 0.08749 C -0.37982 0.08819 -0.38334 0.08819 -0.38685 0.08888 C -0.39011 0.08934 -0.39336 0.0905 -0.39662 0.0912 C -0.42422 0.09675 -0.40339 0.09166 -0.41667 0.0949 C -0.41745 0.09536 -0.4181 0.09583 -0.41875 0.09629 C -0.42031 0.09698 -0.42357 0.09837 -0.425 0.0986 C -0.42709 0.09907 -0.42917 0.09953 -0.43125 0.09999 C -0.44193 0.09953 -0.45261 0.09976 -0.46328 0.0986 C -0.46563 0.09837 -0.46784 0.09652 -0.47018 0.09629 C -0.47917 0.09467 -0.47526 0.09559 -0.48203 0.09374 C -0.48268 0.09328 -0.48334 0.09282 -0.48412 0.09259 C -0.48555 0.09189 -0.49037 0.09027 -0.49167 0.09004 C -0.49675 0.08888 -0.50117 0.08819 -0.50625 0.08749 C -0.51315 0.08448 -0.50391 0.08819 -0.51667 0.08518 C -0.51901 0.08448 -0.52136 0.08333 -0.5237 0.08263 C -0.52474 0.08217 -0.52591 0.08147 -0.52709 0.08147 L -0.53477 0.08009 L -0.54727 0.07777 C -0.55326 0.078 -0.55925 0.078 -0.56537 0.07893 C -0.5668 0.07916 -0.5681 0.08055 -0.56953 0.08147 L -0.57162 0.08263 C -0.57526 0.08217 -0.57891 0.08194 -0.58268 0.08147 C -0.5836 0.08124 -0.58451 0.08009 -0.58542 0.08009 C -0.58646 0.08009 -0.58724 0.08101 -0.58828 0.08147 C -0.58933 0.08171 -0.5905 0.08217 -0.59167 0.08263 C -0.59258 0.08379 -0.59349 0.08541 -0.59453 0.08634 C -0.59584 0.08749 -0.59727 0.08796 -0.5987 0.08888 L -0.60287 0.0912 C -0.60391 0.09166 -0.60508 0.09212 -0.60625 0.09259 C -0.60716 0.09259 -0.60808 0.09259 -0.60899 0.09259 " pathEditMode="relative" ptsTypes="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Andres Ramos Ramirez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Andres</dc:title>
  <dc:creator>GNet</dc:creator>
  <cp:lastModifiedBy>GNet</cp:lastModifiedBy>
  <cp:revision>5</cp:revision>
  <dcterms:created xsi:type="dcterms:W3CDTF">2025-10-25T14:23:19Z</dcterms:created>
  <dcterms:modified xsi:type="dcterms:W3CDTF">2025-10-25T14:55:48Z</dcterms:modified>
</cp:coreProperties>
</file>